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0" r:id="rId4"/>
  </p:sldMasterIdLst>
  <p:notesMasterIdLst>
    <p:notesMasterId r:id="rId13"/>
  </p:notesMasterIdLst>
  <p:sldIdLst>
    <p:sldId id="256" r:id="rId5"/>
    <p:sldId id="257" r:id="rId6"/>
    <p:sldId id="265" r:id="rId7"/>
    <p:sldId id="258" r:id="rId8"/>
    <p:sldId id="266" r:id="rId9"/>
    <p:sldId id="259" r:id="rId10"/>
    <p:sldId id="260" r:id="rId11"/>
    <p:sldId id="267" r:id="rId12"/>
  </p:sldIdLst>
  <p:sldSz cx="18288000" cy="10287000"/>
  <p:notesSz cx="6858000" cy="9144000"/>
  <p:embeddedFontLst>
    <p:embeddedFont>
      <p:font typeface="Canva Sans" panose="020B0604020202020204" charset="0"/>
      <p:regular r:id="rId14"/>
    </p:embeddedFont>
    <p:embeddedFont>
      <p:font typeface="Corbel" panose="020B0503020204020204" pitchFamily="34" charset="0"/>
      <p:regular r:id="rId15"/>
      <p:bold r:id="rId16"/>
      <p:italic r:id="rId17"/>
      <p:boldItalic r:id="rId18"/>
    </p:embeddedFont>
    <p:embeddedFont>
      <p:font typeface="Hertical Smooth" panose="020B0604020202020204" charset="0"/>
      <p:regular r:id="rId19"/>
    </p:embeddedFont>
    <p:embeddedFont>
      <p:font typeface="Montserrat" panose="00000500000000000000" pitchFamily="2" charset="0"/>
      <p:regular r:id="rId20"/>
      <p:bold r:id="rId21"/>
      <p:italic r:id="rId22"/>
      <p:boldItalic r:id="rId23"/>
    </p:embeddedFont>
    <p:embeddedFont>
      <p:font typeface="Oswald" panose="00000500000000000000" pitchFamily="2" charset="0"/>
      <p:regular r:id="rId24"/>
      <p:bold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9FF99"/>
    <a:srgbClr val="FFCCFF"/>
    <a:srgbClr val="E8F082"/>
    <a:srgbClr val="ADD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4289" autoAdjust="0"/>
  </p:normalViewPr>
  <p:slideViewPr>
    <p:cSldViewPr snapToGrid="0">
      <p:cViewPr varScale="1">
        <p:scale>
          <a:sx n="50" d="100"/>
          <a:sy n="50" d="100"/>
        </p:scale>
        <p:origin x="300" y="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Sathishkumar Veerappampalayam Easwaramoorthy" userId="d2084e26-5a8e-4f11-b1f5-f24794ff474e" providerId="ADAL" clId="{32EA2DEE-98F6-40CF-8CA4-E09709BDB98D}"/>
    <pc:docChg chg="modSld">
      <pc:chgData name="Dr Sathishkumar Veerappampalayam Easwaramoorthy" userId="d2084e26-5a8e-4f11-b1f5-f24794ff474e" providerId="ADAL" clId="{32EA2DEE-98F6-40CF-8CA4-E09709BDB98D}" dt="2024-09-16T17:14:28.925" v="11" actId="20577"/>
      <pc:docMkLst>
        <pc:docMk/>
      </pc:docMkLst>
      <pc:sldChg chg="modSp mod">
        <pc:chgData name="Dr Sathishkumar Veerappampalayam Easwaramoorthy" userId="d2084e26-5a8e-4f11-b1f5-f24794ff474e" providerId="ADAL" clId="{32EA2DEE-98F6-40CF-8CA4-E09709BDB98D}" dt="2024-09-16T17:14:28.925" v="11" actId="20577"/>
        <pc:sldMkLst>
          <pc:docMk/>
          <pc:sldMk cId="125978635" sldId="266"/>
        </pc:sldMkLst>
        <pc:spChg chg="mod">
          <ac:chgData name="Dr Sathishkumar Veerappampalayam Easwaramoorthy" userId="d2084e26-5a8e-4f11-b1f5-f24794ff474e" providerId="ADAL" clId="{32EA2DEE-98F6-40CF-8CA4-E09709BDB98D}" dt="2024-09-16T17:14:28.925" v="11" actId="20577"/>
          <ac:spMkLst>
            <pc:docMk/>
            <pc:sldMk cId="125978635" sldId="266"/>
            <ac:spMk id="5" creationId="{00000000-0000-0000-0000-000000000000}"/>
          </ac:spMkLst>
        </pc:spChg>
      </pc:sldChg>
    </pc:docChg>
  </pc:docChgLst>
  <pc:docChgLst>
    <pc:chgData name="Sathishkumar V E" userId="007fc54e3601e6bb" providerId="LiveId" clId="{3C8BC268-1C51-4F5F-AFEC-9B16435DA743}"/>
    <pc:docChg chg="undo custSel delSld modSld">
      <pc:chgData name="Sathishkumar V E" userId="007fc54e3601e6bb" providerId="LiveId" clId="{3C8BC268-1C51-4F5F-AFEC-9B16435DA743}" dt="2024-04-21T03:30:50.310" v="60" actId="2696"/>
      <pc:docMkLst>
        <pc:docMk/>
      </pc:docMkLst>
      <pc:sldChg chg="modSp">
        <pc:chgData name="Sathishkumar V E" userId="007fc54e3601e6bb" providerId="LiveId" clId="{3C8BC268-1C51-4F5F-AFEC-9B16435DA743}" dt="2024-04-20T18:33:49.861" v="1" actId="113"/>
        <pc:sldMkLst>
          <pc:docMk/>
          <pc:sldMk cId="0" sldId="257"/>
        </pc:sldMkLst>
        <pc:graphicFrameChg chg="mod">
          <ac:chgData name="Sathishkumar V E" userId="007fc54e3601e6bb" providerId="LiveId" clId="{3C8BC268-1C51-4F5F-AFEC-9B16435DA743}" dt="2024-04-20T18:33:49.861" v="1" actId="113"/>
          <ac:graphicFrameMkLst>
            <pc:docMk/>
            <pc:sldMk cId="0" sldId="257"/>
            <ac:graphicFrameMk id="19" creationId="{5E9DD8FE-83ED-3ADF-1A74-C1C7453AF61D}"/>
          </ac:graphicFrameMkLst>
        </pc:graphicFrameChg>
      </pc:sldChg>
      <pc:sldChg chg="delSp del mod delAnim">
        <pc:chgData name="Sathishkumar V E" userId="007fc54e3601e6bb" providerId="LiveId" clId="{3C8BC268-1C51-4F5F-AFEC-9B16435DA743}" dt="2024-04-21T03:30:50.310" v="60" actId="2696"/>
        <pc:sldMkLst>
          <pc:docMk/>
          <pc:sldMk cId="2029334494" sldId="263"/>
        </pc:sldMkLst>
        <pc:picChg chg="del">
          <ac:chgData name="Sathishkumar V E" userId="007fc54e3601e6bb" providerId="LiveId" clId="{3C8BC268-1C51-4F5F-AFEC-9B16435DA743}" dt="2024-04-21T03:30:28.127" v="54" actId="21"/>
          <ac:picMkLst>
            <pc:docMk/>
            <pc:sldMk cId="2029334494" sldId="263"/>
            <ac:picMk id="3" creationId="{00000000-0000-0000-0000-000000000000}"/>
          </ac:picMkLst>
        </pc:picChg>
      </pc:sldChg>
      <pc:sldChg chg="modSp mod">
        <pc:chgData name="Sathishkumar V E" userId="007fc54e3601e6bb" providerId="LiveId" clId="{3C8BC268-1C51-4F5F-AFEC-9B16435DA743}" dt="2024-04-21T03:29:21.799" v="51" actId="20577"/>
        <pc:sldMkLst>
          <pc:docMk/>
          <pc:sldMk cId="3372741140" sldId="265"/>
        </pc:sldMkLst>
        <pc:spChg chg="mod">
          <ac:chgData name="Sathishkumar V E" userId="007fc54e3601e6bb" providerId="LiveId" clId="{3C8BC268-1C51-4F5F-AFEC-9B16435DA743}" dt="2024-04-21T03:29:21.799" v="51" actId="20577"/>
          <ac:spMkLst>
            <pc:docMk/>
            <pc:sldMk cId="3372741140" sldId="265"/>
            <ac:spMk id="84" creationId="{819F5D65-A961-4CF9-9CE0-325942746841}"/>
          </ac:spMkLst>
        </pc:spChg>
        <pc:spChg chg="mod">
          <ac:chgData name="Sathishkumar V E" userId="007fc54e3601e6bb" providerId="LiveId" clId="{3C8BC268-1C51-4F5F-AFEC-9B16435DA743}" dt="2024-04-20T18:34:25.684" v="6" actId="1076"/>
          <ac:spMkLst>
            <pc:docMk/>
            <pc:sldMk cId="3372741140" sldId="265"/>
            <ac:spMk id="102" creationId="{DE86B36C-3CDE-45E9-9ECA-B6B792FB08C5}"/>
          </ac:spMkLst>
        </pc:spChg>
        <pc:spChg chg="mod">
          <ac:chgData name="Sathishkumar V E" userId="007fc54e3601e6bb" providerId="LiveId" clId="{3C8BC268-1C51-4F5F-AFEC-9B16435DA743}" dt="2024-04-20T18:34:23.046" v="5" actId="1076"/>
          <ac:spMkLst>
            <pc:docMk/>
            <pc:sldMk cId="3372741140" sldId="265"/>
            <ac:spMk id="104" creationId="{104F7B1A-E2AD-4054-AA5E-104108ABB42A}"/>
          </ac:spMkLst>
        </pc:spChg>
      </pc:sldChg>
      <pc:sldChg chg="modSp mod">
        <pc:chgData name="Sathishkumar V E" userId="007fc54e3601e6bb" providerId="LiveId" clId="{3C8BC268-1C51-4F5F-AFEC-9B16435DA743}" dt="2024-04-21T03:30:00.467" v="53" actId="113"/>
        <pc:sldMkLst>
          <pc:docMk/>
          <pc:sldMk cId="125978635" sldId="266"/>
        </pc:sldMkLst>
        <pc:spChg chg="mod">
          <ac:chgData name="Sathishkumar V E" userId="007fc54e3601e6bb" providerId="LiveId" clId="{3C8BC268-1C51-4F5F-AFEC-9B16435DA743}" dt="2024-04-20T18:39:02.156" v="49" actId="113"/>
          <ac:spMkLst>
            <pc:docMk/>
            <pc:sldMk cId="125978635" sldId="266"/>
            <ac:spMk id="3" creationId="{00000000-0000-0000-0000-000000000000}"/>
          </ac:spMkLst>
        </pc:spChg>
        <pc:spChg chg="mod">
          <ac:chgData name="Sathishkumar V E" userId="007fc54e3601e6bb" providerId="LiveId" clId="{3C8BC268-1C51-4F5F-AFEC-9B16435DA743}" dt="2024-04-21T03:30:00.467" v="53" actId="113"/>
          <ac:spMkLst>
            <pc:docMk/>
            <pc:sldMk cId="125978635" sldId="266"/>
            <ac:spMk id="5" creationId="{00000000-0000-0000-0000-000000000000}"/>
          </ac:spMkLst>
        </pc:spChg>
      </pc:sldChg>
      <pc:sldChg chg="addSp modSp mod modAnim">
        <pc:chgData name="Sathishkumar V E" userId="007fc54e3601e6bb" providerId="LiveId" clId="{3C8BC268-1C51-4F5F-AFEC-9B16435DA743}" dt="2024-04-21T03:30:44.904" v="59" actId="14100"/>
        <pc:sldMkLst>
          <pc:docMk/>
          <pc:sldMk cId="0" sldId="267"/>
        </pc:sldMkLst>
        <pc:spChg chg="mod">
          <ac:chgData name="Sathishkumar V E" userId="007fc54e3601e6bb" providerId="LiveId" clId="{3C8BC268-1C51-4F5F-AFEC-9B16435DA743}" dt="2024-04-21T03:30:44.904" v="59" actId="14100"/>
          <ac:spMkLst>
            <pc:docMk/>
            <pc:sldMk cId="0" sldId="267"/>
            <ac:spMk id="4" creationId="{00000000-0000-0000-0000-000000000000}"/>
          </ac:spMkLst>
        </pc:spChg>
        <pc:picChg chg="add mod">
          <ac:chgData name="Sathishkumar V E" userId="007fc54e3601e6bb" providerId="LiveId" clId="{3C8BC268-1C51-4F5F-AFEC-9B16435DA743}" dt="2024-04-21T03:30:37.130" v="56" actId="1076"/>
          <ac:picMkLst>
            <pc:docMk/>
            <pc:sldMk cId="0" sldId="267"/>
            <ac:picMk id="2"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5.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5.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FE52FF-C231-4A8E-87EB-CF5E17C8E76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DDB3F9-305C-42DE-B96B-006C1F0675BB}">
      <dgm:prSet/>
      <dgm:spPr/>
      <dgm:t>
        <a:bodyPr/>
        <a:lstStyle/>
        <a:p>
          <a:pPr algn="just">
            <a:lnSpc>
              <a:spcPct val="100000"/>
            </a:lnSpc>
          </a:pPr>
          <a:r>
            <a:rPr lang="en-US" dirty="0"/>
            <a:t>The volume of data generated and used in today's organizations is growing exponentially. Thus, managing this data has become a challenge and a database management system, or DBMS, is needed to </a:t>
          </a:r>
          <a:r>
            <a:rPr lang="en-US" b="1" dirty="0"/>
            <a:t>store, organize, manipulate, and retrieve </a:t>
          </a:r>
          <a:r>
            <a:rPr lang="en-US" dirty="0"/>
            <a:t>data from a database.</a:t>
          </a:r>
        </a:p>
      </dgm:t>
    </dgm:pt>
    <dgm:pt modelId="{CDB19421-340E-498A-AABD-E3BE3E3C8038}" type="parTrans" cxnId="{F1CAAB04-FEA1-4A4A-A84C-CFE7E3A3C97F}">
      <dgm:prSet/>
      <dgm:spPr/>
      <dgm:t>
        <a:bodyPr/>
        <a:lstStyle/>
        <a:p>
          <a:endParaRPr lang="en-US"/>
        </a:p>
      </dgm:t>
    </dgm:pt>
    <dgm:pt modelId="{001BF2ED-1D51-4A2E-A91D-0011D58D850A}" type="sibTrans" cxnId="{F1CAAB04-FEA1-4A4A-A84C-CFE7E3A3C97F}">
      <dgm:prSet/>
      <dgm:spPr/>
      <dgm:t>
        <a:bodyPr/>
        <a:lstStyle/>
        <a:p>
          <a:endParaRPr lang="en-US"/>
        </a:p>
      </dgm:t>
    </dgm:pt>
    <dgm:pt modelId="{F3FB7E80-C7F1-4B1E-A30E-A93BACA256F7}">
      <dgm:prSet/>
      <dgm:spPr/>
      <dgm:t>
        <a:bodyPr/>
        <a:lstStyle/>
        <a:p>
          <a:pPr algn="just">
            <a:lnSpc>
              <a:spcPct val="100000"/>
            </a:lnSpc>
          </a:pPr>
          <a:r>
            <a:rPr lang="en-US" dirty="0"/>
            <a:t>However, practical database management requires knowledge and skills to protect data from unauthorized access, ensure data integrity and improve system performance. These capabilities are critical in industries where data security and confidentiality are crucial.</a:t>
          </a:r>
        </a:p>
      </dgm:t>
    </dgm:pt>
    <dgm:pt modelId="{255D6EBA-8ECD-400A-892D-5E9BC347145A}" type="parTrans" cxnId="{AA885CD0-1430-467B-80A3-DB2ABF6B7C85}">
      <dgm:prSet/>
      <dgm:spPr/>
      <dgm:t>
        <a:bodyPr/>
        <a:lstStyle/>
        <a:p>
          <a:endParaRPr lang="en-US"/>
        </a:p>
      </dgm:t>
    </dgm:pt>
    <dgm:pt modelId="{F718E9A0-BD4D-4296-92EE-9C8AF64DA6B0}" type="sibTrans" cxnId="{AA885CD0-1430-467B-80A3-DB2ABF6B7C85}">
      <dgm:prSet/>
      <dgm:spPr/>
      <dgm:t>
        <a:bodyPr/>
        <a:lstStyle/>
        <a:p>
          <a:endParaRPr lang="en-US"/>
        </a:p>
      </dgm:t>
    </dgm:pt>
    <dgm:pt modelId="{16D6F716-D5E7-45B3-8374-423B46D81EE8}">
      <dgm:prSet/>
      <dgm:spPr/>
      <dgm:t>
        <a:bodyPr/>
        <a:lstStyle/>
        <a:p>
          <a:pPr algn="just">
            <a:lnSpc>
              <a:spcPct val="100000"/>
            </a:lnSpc>
          </a:pPr>
          <a:r>
            <a:rPr lang="en-US" dirty="0"/>
            <a:t>This course teaches students advanced DBMS concepts focusing </a:t>
          </a:r>
          <a:r>
            <a:rPr lang="en-US" b="1" dirty="0"/>
            <a:t>on data security, integrity, and query performance functionalities</a:t>
          </a:r>
          <a:r>
            <a:rPr lang="en-US" dirty="0"/>
            <a:t>, including using programming tools PL/SQL and introducing various approaches to real-world database design.</a:t>
          </a:r>
        </a:p>
      </dgm:t>
    </dgm:pt>
    <dgm:pt modelId="{E606C668-DBA1-41F4-83E0-48A43A233445}" type="parTrans" cxnId="{ECC85F9C-CBCA-46C2-940E-31030540BE76}">
      <dgm:prSet/>
      <dgm:spPr/>
      <dgm:t>
        <a:bodyPr/>
        <a:lstStyle/>
        <a:p>
          <a:endParaRPr lang="en-US"/>
        </a:p>
      </dgm:t>
    </dgm:pt>
    <dgm:pt modelId="{9336650C-890F-474F-8369-587AF421CB77}" type="sibTrans" cxnId="{ECC85F9C-CBCA-46C2-940E-31030540BE76}">
      <dgm:prSet/>
      <dgm:spPr/>
      <dgm:t>
        <a:bodyPr/>
        <a:lstStyle/>
        <a:p>
          <a:endParaRPr lang="en-US"/>
        </a:p>
      </dgm:t>
    </dgm:pt>
    <dgm:pt modelId="{8653E325-6798-4377-93DF-75D796B043AB}" type="pres">
      <dgm:prSet presAssocID="{E6FE52FF-C231-4A8E-87EB-CF5E17C8E76C}" presName="root" presStyleCnt="0">
        <dgm:presLayoutVars>
          <dgm:dir/>
          <dgm:resizeHandles val="exact"/>
        </dgm:presLayoutVars>
      </dgm:prSet>
      <dgm:spPr/>
    </dgm:pt>
    <dgm:pt modelId="{5FF2CD0D-C4E5-4E72-AE54-7EAC8821B243}" type="pres">
      <dgm:prSet presAssocID="{5ADDB3F9-305C-42DE-B96B-006C1F0675BB}" presName="compNode" presStyleCnt="0"/>
      <dgm:spPr/>
    </dgm:pt>
    <dgm:pt modelId="{BE514E64-01C8-48D4-961B-7789E114C68B}" type="pres">
      <dgm:prSet presAssocID="{5ADDB3F9-305C-42DE-B96B-006C1F0675BB}" presName="bgRect" presStyleLbl="bgShp" presStyleIdx="0" presStyleCnt="3"/>
      <dgm:spPr/>
    </dgm:pt>
    <dgm:pt modelId="{03B3E82D-4B6D-4B6F-8F32-6922EC979E6B}" type="pres">
      <dgm:prSet presAssocID="{5ADDB3F9-305C-42DE-B96B-006C1F0675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905AC5A5-D805-40E4-ACDA-D1F512EFEBF5}" type="pres">
      <dgm:prSet presAssocID="{5ADDB3F9-305C-42DE-B96B-006C1F0675BB}" presName="spaceRect" presStyleCnt="0"/>
      <dgm:spPr/>
    </dgm:pt>
    <dgm:pt modelId="{25494ACF-BAF2-421F-BEB3-9F3BEFECDAA7}" type="pres">
      <dgm:prSet presAssocID="{5ADDB3F9-305C-42DE-B96B-006C1F0675BB}" presName="parTx" presStyleLbl="revTx" presStyleIdx="0" presStyleCnt="3">
        <dgm:presLayoutVars>
          <dgm:chMax val="0"/>
          <dgm:chPref val="0"/>
        </dgm:presLayoutVars>
      </dgm:prSet>
      <dgm:spPr/>
    </dgm:pt>
    <dgm:pt modelId="{DC8577AC-349D-4A7D-A009-8B39BC5101B6}" type="pres">
      <dgm:prSet presAssocID="{001BF2ED-1D51-4A2E-A91D-0011D58D850A}" presName="sibTrans" presStyleCnt="0"/>
      <dgm:spPr/>
    </dgm:pt>
    <dgm:pt modelId="{7F090BB3-81F7-43B7-BC32-82D3C710548D}" type="pres">
      <dgm:prSet presAssocID="{F3FB7E80-C7F1-4B1E-A30E-A93BACA256F7}" presName="compNode" presStyleCnt="0"/>
      <dgm:spPr/>
    </dgm:pt>
    <dgm:pt modelId="{4E0E6857-08D8-4136-A670-956534E9C196}" type="pres">
      <dgm:prSet presAssocID="{F3FB7E80-C7F1-4B1E-A30E-A93BACA256F7}" presName="bgRect" presStyleLbl="bgShp" presStyleIdx="1" presStyleCnt="3"/>
      <dgm:spPr/>
    </dgm:pt>
    <dgm:pt modelId="{426267C1-2028-4E6A-A245-3CADBFAA5CF1}" type="pres">
      <dgm:prSet presAssocID="{F3FB7E80-C7F1-4B1E-A30E-A93BACA256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849894AC-EFE1-4A93-B6CD-5D457DAEA246}" type="pres">
      <dgm:prSet presAssocID="{F3FB7E80-C7F1-4B1E-A30E-A93BACA256F7}" presName="spaceRect" presStyleCnt="0"/>
      <dgm:spPr/>
    </dgm:pt>
    <dgm:pt modelId="{856712D9-69CC-48E2-AD98-FEB5606400EA}" type="pres">
      <dgm:prSet presAssocID="{F3FB7E80-C7F1-4B1E-A30E-A93BACA256F7}" presName="parTx" presStyleLbl="revTx" presStyleIdx="1" presStyleCnt="3">
        <dgm:presLayoutVars>
          <dgm:chMax val="0"/>
          <dgm:chPref val="0"/>
        </dgm:presLayoutVars>
      </dgm:prSet>
      <dgm:spPr/>
    </dgm:pt>
    <dgm:pt modelId="{A86747A9-B9BD-4EAF-B1A6-32179D5CD2EB}" type="pres">
      <dgm:prSet presAssocID="{F718E9A0-BD4D-4296-92EE-9C8AF64DA6B0}" presName="sibTrans" presStyleCnt="0"/>
      <dgm:spPr/>
    </dgm:pt>
    <dgm:pt modelId="{71FBC66C-27D8-4C03-98FD-038EE170E508}" type="pres">
      <dgm:prSet presAssocID="{16D6F716-D5E7-45B3-8374-423B46D81EE8}" presName="compNode" presStyleCnt="0"/>
      <dgm:spPr/>
    </dgm:pt>
    <dgm:pt modelId="{05131CAF-AC06-4C86-AE0B-D5C6C8C4E8D1}" type="pres">
      <dgm:prSet presAssocID="{16D6F716-D5E7-45B3-8374-423B46D81EE8}" presName="bgRect" presStyleLbl="bgShp" presStyleIdx="2" presStyleCnt="3"/>
      <dgm:spPr/>
    </dgm:pt>
    <dgm:pt modelId="{C232C1EF-A7B0-42CC-B6C5-798A84B70A25}" type="pres">
      <dgm:prSet presAssocID="{16D6F716-D5E7-45B3-8374-423B46D81E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58C66145-A541-4571-AD97-23FAA0BD6412}" type="pres">
      <dgm:prSet presAssocID="{16D6F716-D5E7-45B3-8374-423B46D81EE8}" presName="spaceRect" presStyleCnt="0"/>
      <dgm:spPr/>
    </dgm:pt>
    <dgm:pt modelId="{06BF3E25-A596-4BD2-A881-AB05179D9941}" type="pres">
      <dgm:prSet presAssocID="{16D6F716-D5E7-45B3-8374-423B46D81EE8}" presName="parTx" presStyleLbl="revTx" presStyleIdx="2" presStyleCnt="3">
        <dgm:presLayoutVars>
          <dgm:chMax val="0"/>
          <dgm:chPref val="0"/>
        </dgm:presLayoutVars>
      </dgm:prSet>
      <dgm:spPr/>
    </dgm:pt>
  </dgm:ptLst>
  <dgm:cxnLst>
    <dgm:cxn modelId="{F1CAAB04-FEA1-4A4A-A84C-CFE7E3A3C97F}" srcId="{E6FE52FF-C231-4A8E-87EB-CF5E17C8E76C}" destId="{5ADDB3F9-305C-42DE-B96B-006C1F0675BB}" srcOrd="0" destOrd="0" parTransId="{CDB19421-340E-498A-AABD-E3BE3E3C8038}" sibTransId="{001BF2ED-1D51-4A2E-A91D-0011D58D850A}"/>
    <dgm:cxn modelId="{233F5D5F-9B07-4FA6-8EB8-9F0FD78277E2}" type="presOf" srcId="{F3FB7E80-C7F1-4B1E-A30E-A93BACA256F7}" destId="{856712D9-69CC-48E2-AD98-FEB5606400EA}" srcOrd="0" destOrd="0" presId="urn:microsoft.com/office/officeart/2018/2/layout/IconVerticalSolidList"/>
    <dgm:cxn modelId="{ECC85F9C-CBCA-46C2-940E-31030540BE76}" srcId="{E6FE52FF-C231-4A8E-87EB-CF5E17C8E76C}" destId="{16D6F716-D5E7-45B3-8374-423B46D81EE8}" srcOrd="2" destOrd="0" parTransId="{E606C668-DBA1-41F4-83E0-48A43A233445}" sibTransId="{9336650C-890F-474F-8369-587AF421CB77}"/>
    <dgm:cxn modelId="{E0C077A7-5048-404A-A028-7B3F3841D213}" type="presOf" srcId="{16D6F716-D5E7-45B3-8374-423B46D81EE8}" destId="{06BF3E25-A596-4BD2-A881-AB05179D9941}" srcOrd="0" destOrd="0" presId="urn:microsoft.com/office/officeart/2018/2/layout/IconVerticalSolidList"/>
    <dgm:cxn modelId="{A25CC8AD-970C-4490-A624-160F25E5E21D}" type="presOf" srcId="{E6FE52FF-C231-4A8E-87EB-CF5E17C8E76C}" destId="{8653E325-6798-4377-93DF-75D796B043AB}" srcOrd="0" destOrd="0" presId="urn:microsoft.com/office/officeart/2018/2/layout/IconVerticalSolidList"/>
    <dgm:cxn modelId="{57E484C6-D7C9-4C98-86E2-9CD248660A41}" type="presOf" srcId="{5ADDB3F9-305C-42DE-B96B-006C1F0675BB}" destId="{25494ACF-BAF2-421F-BEB3-9F3BEFECDAA7}" srcOrd="0" destOrd="0" presId="urn:microsoft.com/office/officeart/2018/2/layout/IconVerticalSolidList"/>
    <dgm:cxn modelId="{AA885CD0-1430-467B-80A3-DB2ABF6B7C85}" srcId="{E6FE52FF-C231-4A8E-87EB-CF5E17C8E76C}" destId="{F3FB7E80-C7F1-4B1E-A30E-A93BACA256F7}" srcOrd="1" destOrd="0" parTransId="{255D6EBA-8ECD-400A-892D-5E9BC347145A}" sibTransId="{F718E9A0-BD4D-4296-92EE-9C8AF64DA6B0}"/>
    <dgm:cxn modelId="{EEDD22E0-1DF7-49E0-87B0-F0AF2EA5A85A}" type="presParOf" srcId="{8653E325-6798-4377-93DF-75D796B043AB}" destId="{5FF2CD0D-C4E5-4E72-AE54-7EAC8821B243}" srcOrd="0" destOrd="0" presId="urn:microsoft.com/office/officeart/2018/2/layout/IconVerticalSolidList"/>
    <dgm:cxn modelId="{C89B874B-C171-431D-9025-940684E5C231}" type="presParOf" srcId="{5FF2CD0D-C4E5-4E72-AE54-7EAC8821B243}" destId="{BE514E64-01C8-48D4-961B-7789E114C68B}" srcOrd="0" destOrd="0" presId="urn:microsoft.com/office/officeart/2018/2/layout/IconVerticalSolidList"/>
    <dgm:cxn modelId="{A8086453-C705-46C4-91BD-64E0A84C5FD3}" type="presParOf" srcId="{5FF2CD0D-C4E5-4E72-AE54-7EAC8821B243}" destId="{03B3E82D-4B6D-4B6F-8F32-6922EC979E6B}" srcOrd="1" destOrd="0" presId="urn:microsoft.com/office/officeart/2018/2/layout/IconVerticalSolidList"/>
    <dgm:cxn modelId="{247831E7-EABC-4EA3-AC0C-3F214DADFAAE}" type="presParOf" srcId="{5FF2CD0D-C4E5-4E72-AE54-7EAC8821B243}" destId="{905AC5A5-D805-40E4-ACDA-D1F512EFEBF5}" srcOrd="2" destOrd="0" presId="urn:microsoft.com/office/officeart/2018/2/layout/IconVerticalSolidList"/>
    <dgm:cxn modelId="{BF0A0E1E-45B1-4B02-8155-9B4C8686DB38}" type="presParOf" srcId="{5FF2CD0D-C4E5-4E72-AE54-7EAC8821B243}" destId="{25494ACF-BAF2-421F-BEB3-9F3BEFECDAA7}" srcOrd="3" destOrd="0" presId="urn:microsoft.com/office/officeart/2018/2/layout/IconVerticalSolidList"/>
    <dgm:cxn modelId="{CAE35FBF-507F-403B-A257-4AAE26164E80}" type="presParOf" srcId="{8653E325-6798-4377-93DF-75D796B043AB}" destId="{DC8577AC-349D-4A7D-A009-8B39BC5101B6}" srcOrd="1" destOrd="0" presId="urn:microsoft.com/office/officeart/2018/2/layout/IconVerticalSolidList"/>
    <dgm:cxn modelId="{539CB47F-4F28-474B-A0D2-902975DD2ED4}" type="presParOf" srcId="{8653E325-6798-4377-93DF-75D796B043AB}" destId="{7F090BB3-81F7-43B7-BC32-82D3C710548D}" srcOrd="2" destOrd="0" presId="urn:microsoft.com/office/officeart/2018/2/layout/IconVerticalSolidList"/>
    <dgm:cxn modelId="{1CB3FC64-5C32-4F47-987C-F49563630729}" type="presParOf" srcId="{7F090BB3-81F7-43B7-BC32-82D3C710548D}" destId="{4E0E6857-08D8-4136-A670-956534E9C196}" srcOrd="0" destOrd="0" presId="urn:microsoft.com/office/officeart/2018/2/layout/IconVerticalSolidList"/>
    <dgm:cxn modelId="{3C8D4CB4-88DC-46D1-AC4B-B3DAD7B59F4E}" type="presParOf" srcId="{7F090BB3-81F7-43B7-BC32-82D3C710548D}" destId="{426267C1-2028-4E6A-A245-3CADBFAA5CF1}" srcOrd="1" destOrd="0" presId="urn:microsoft.com/office/officeart/2018/2/layout/IconVerticalSolidList"/>
    <dgm:cxn modelId="{0B3E9B1E-3CE5-4DB4-B74A-A36AED850866}" type="presParOf" srcId="{7F090BB3-81F7-43B7-BC32-82D3C710548D}" destId="{849894AC-EFE1-4A93-B6CD-5D457DAEA246}" srcOrd="2" destOrd="0" presId="urn:microsoft.com/office/officeart/2018/2/layout/IconVerticalSolidList"/>
    <dgm:cxn modelId="{C889C09F-AF45-48A6-9C05-C2276CFEDE78}" type="presParOf" srcId="{7F090BB3-81F7-43B7-BC32-82D3C710548D}" destId="{856712D9-69CC-48E2-AD98-FEB5606400EA}" srcOrd="3" destOrd="0" presId="urn:microsoft.com/office/officeart/2018/2/layout/IconVerticalSolidList"/>
    <dgm:cxn modelId="{D75D2AAE-B210-4DD5-9C04-DB7C2609A25E}" type="presParOf" srcId="{8653E325-6798-4377-93DF-75D796B043AB}" destId="{A86747A9-B9BD-4EAF-B1A6-32179D5CD2EB}" srcOrd="3" destOrd="0" presId="urn:microsoft.com/office/officeart/2018/2/layout/IconVerticalSolidList"/>
    <dgm:cxn modelId="{34D7DECF-9752-4935-8F32-3F649C6B82E4}" type="presParOf" srcId="{8653E325-6798-4377-93DF-75D796B043AB}" destId="{71FBC66C-27D8-4C03-98FD-038EE170E508}" srcOrd="4" destOrd="0" presId="urn:microsoft.com/office/officeart/2018/2/layout/IconVerticalSolidList"/>
    <dgm:cxn modelId="{B9CAE79E-E813-4602-BB7F-80685D27C675}" type="presParOf" srcId="{71FBC66C-27D8-4C03-98FD-038EE170E508}" destId="{05131CAF-AC06-4C86-AE0B-D5C6C8C4E8D1}" srcOrd="0" destOrd="0" presId="urn:microsoft.com/office/officeart/2018/2/layout/IconVerticalSolidList"/>
    <dgm:cxn modelId="{5162A69B-FD3B-49DC-826D-FAA1E4FB6451}" type="presParOf" srcId="{71FBC66C-27D8-4C03-98FD-038EE170E508}" destId="{C232C1EF-A7B0-42CC-B6C5-798A84B70A25}" srcOrd="1" destOrd="0" presId="urn:microsoft.com/office/officeart/2018/2/layout/IconVerticalSolidList"/>
    <dgm:cxn modelId="{2BBCB6FC-9DBB-4EBB-8DC9-C00812147AD3}" type="presParOf" srcId="{71FBC66C-27D8-4C03-98FD-038EE170E508}" destId="{58C66145-A541-4571-AD97-23FAA0BD6412}" srcOrd="2" destOrd="0" presId="urn:microsoft.com/office/officeart/2018/2/layout/IconVerticalSolidList"/>
    <dgm:cxn modelId="{84168147-A872-4D5E-8149-A48D3DE86944}" type="presParOf" srcId="{71FBC66C-27D8-4C03-98FD-038EE170E508}" destId="{06BF3E25-A596-4BD2-A881-AB05179D994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0E71E9-4282-44A7-A848-0CB8D2A33506}"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E3E11CAA-A737-4932-BE50-72FA687B9837}">
      <dgm:prSet/>
      <dgm:spPr/>
      <dgm:t>
        <a:bodyPr/>
        <a:lstStyle/>
        <a:p>
          <a:r>
            <a:rPr lang="en-US" dirty="0"/>
            <a:t>What?</a:t>
          </a:r>
        </a:p>
      </dgm:t>
    </dgm:pt>
    <dgm:pt modelId="{96D284BA-0669-443C-BB46-5BAC136C8DEE}" type="parTrans" cxnId="{2BFD0280-0BCD-4717-8A69-070203F14FA0}">
      <dgm:prSet/>
      <dgm:spPr/>
      <dgm:t>
        <a:bodyPr/>
        <a:lstStyle/>
        <a:p>
          <a:endParaRPr lang="en-US"/>
        </a:p>
      </dgm:t>
    </dgm:pt>
    <dgm:pt modelId="{FB1D72D5-085A-4E3F-8C06-4434ED4D0E04}" type="sibTrans" cxnId="{2BFD0280-0BCD-4717-8A69-070203F14FA0}">
      <dgm:prSet/>
      <dgm:spPr/>
      <dgm:t>
        <a:bodyPr/>
        <a:lstStyle/>
        <a:p>
          <a:endParaRPr lang="en-US"/>
        </a:p>
      </dgm:t>
    </dgm:pt>
    <dgm:pt modelId="{60C34EF5-001D-4B29-B6F3-FB0C67CDC38D}">
      <dgm:prSet/>
      <dgm:spPr/>
      <dgm:t>
        <a:bodyPr/>
        <a:lstStyle/>
        <a:p>
          <a:r>
            <a:rPr lang="en-US"/>
            <a:t>This course will help students to:</a:t>
          </a:r>
        </a:p>
      </dgm:t>
    </dgm:pt>
    <dgm:pt modelId="{BF5C2D68-F7FF-4A8F-80CC-0E49FDBC1272}" type="parTrans" cxnId="{410ED2E7-09EA-4A3A-8AC4-1B1F7149C263}">
      <dgm:prSet/>
      <dgm:spPr/>
      <dgm:t>
        <a:bodyPr/>
        <a:lstStyle/>
        <a:p>
          <a:endParaRPr lang="en-US"/>
        </a:p>
      </dgm:t>
    </dgm:pt>
    <dgm:pt modelId="{2961FEDB-7CB2-4D63-B337-9E4A3E82148D}" type="sibTrans" cxnId="{410ED2E7-09EA-4A3A-8AC4-1B1F7149C263}">
      <dgm:prSet/>
      <dgm:spPr/>
      <dgm:t>
        <a:bodyPr/>
        <a:lstStyle/>
        <a:p>
          <a:endParaRPr lang="en-US"/>
        </a:p>
      </dgm:t>
    </dgm:pt>
    <dgm:pt modelId="{41E11FD0-FD3A-439C-B177-626A0A485FB7}">
      <dgm:prSet/>
      <dgm:spPr/>
      <dgm:t>
        <a:bodyPr/>
        <a:lstStyle/>
        <a:p>
          <a:r>
            <a:rPr lang="en-US"/>
            <a:t>Learn</a:t>
          </a:r>
        </a:p>
      </dgm:t>
    </dgm:pt>
    <dgm:pt modelId="{A9E40A4A-C5D1-426E-9BE0-1A5A227633EC}" type="parTrans" cxnId="{9F7E2E0A-0BE5-4D4F-8EC6-BD10475D425E}">
      <dgm:prSet/>
      <dgm:spPr/>
      <dgm:t>
        <a:bodyPr/>
        <a:lstStyle/>
        <a:p>
          <a:endParaRPr lang="en-US"/>
        </a:p>
      </dgm:t>
    </dgm:pt>
    <dgm:pt modelId="{EA45A80A-E487-4AA8-966E-E093B31D590C}" type="sibTrans" cxnId="{9F7E2E0A-0BE5-4D4F-8EC6-BD10475D425E}">
      <dgm:prSet/>
      <dgm:spPr/>
      <dgm:t>
        <a:bodyPr/>
        <a:lstStyle/>
        <a:p>
          <a:endParaRPr lang="en-US"/>
        </a:p>
      </dgm:t>
    </dgm:pt>
    <dgm:pt modelId="{27542E68-09CB-4745-AC6B-37DD6B402A30}">
      <dgm:prSet/>
      <dgm:spPr/>
      <dgm:t>
        <a:bodyPr/>
        <a:lstStyle/>
        <a:p>
          <a:r>
            <a:rPr lang="en-US"/>
            <a:t>Learn advanced concepts of database modeling and design</a:t>
          </a:r>
        </a:p>
      </dgm:t>
    </dgm:pt>
    <dgm:pt modelId="{3260EED2-11B5-4FAD-9FD5-EDCCB02F4DDF}" type="parTrans" cxnId="{21D77378-5559-4A09-94DE-447DBA9C8E55}">
      <dgm:prSet/>
      <dgm:spPr/>
      <dgm:t>
        <a:bodyPr/>
        <a:lstStyle/>
        <a:p>
          <a:endParaRPr lang="en-US"/>
        </a:p>
      </dgm:t>
    </dgm:pt>
    <dgm:pt modelId="{91242936-925C-431B-9458-4439F09AFA7A}" type="sibTrans" cxnId="{21D77378-5559-4A09-94DE-447DBA9C8E55}">
      <dgm:prSet/>
      <dgm:spPr/>
      <dgm:t>
        <a:bodyPr/>
        <a:lstStyle/>
        <a:p>
          <a:endParaRPr lang="en-US"/>
        </a:p>
      </dgm:t>
    </dgm:pt>
    <dgm:pt modelId="{97236F6C-5F77-4D5B-84B9-8D0C1F4994BB}">
      <dgm:prSet/>
      <dgm:spPr/>
      <dgm:t>
        <a:bodyPr/>
        <a:lstStyle/>
        <a:p>
          <a:r>
            <a:rPr lang="en-US"/>
            <a:t>Manage</a:t>
          </a:r>
        </a:p>
      </dgm:t>
    </dgm:pt>
    <dgm:pt modelId="{9E6A3E27-B166-4301-87F9-DC915CEEA7F6}" type="parTrans" cxnId="{3B133371-4235-42F8-91BC-029C5719D856}">
      <dgm:prSet/>
      <dgm:spPr/>
      <dgm:t>
        <a:bodyPr/>
        <a:lstStyle/>
        <a:p>
          <a:endParaRPr lang="en-US"/>
        </a:p>
      </dgm:t>
    </dgm:pt>
    <dgm:pt modelId="{C7DAA462-A2B6-4534-B55C-8CD9D2FC8A14}" type="sibTrans" cxnId="{3B133371-4235-42F8-91BC-029C5719D856}">
      <dgm:prSet/>
      <dgm:spPr/>
      <dgm:t>
        <a:bodyPr/>
        <a:lstStyle/>
        <a:p>
          <a:endParaRPr lang="en-US"/>
        </a:p>
      </dgm:t>
    </dgm:pt>
    <dgm:pt modelId="{A67CA5EE-FE57-4B6D-9BFD-71B5334F64AE}">
      <dgm:prSet/>
      <dgm:spPr/>
      <dgm:t>
        <a:bodyPr/>
        <a:lstStyle/>
        <a:p>
          <a:r>
            <a:rPr lang="en-US"/>
            <a:t>Manage a database system for query performance, data security, and integrity</a:t>
          </a:r>
        </a:p>
      </dgm:t>
    </dgm:pt>
    <dgm:pt modelId="{CBC6F270-D147-4980-A9EF-CDA0FB1CC13A}" type="parTrans" cxnId="{917F0780-2296-449C-A807-5E7ACC03F6E1}">
      <dgm:prSet/>
      <dgm:spPr/>
      <dgm:t>
        <a:bodyPr/>
        <a:lstStyle/>
        <a:p>
          <a:endParaRPr lang="en-US"/>
        </a:p>
      </dgm:t>
    </dgm:pt>
    <dgm:pt modelId="{7BCC7C0A-2A1A-4597-A632-45A0197D971C}" type="sibTrans" cxnId="{917F0780-2296-449C-A807-5E7ACC03F6E1}">
      <dgm:prSet/>
      <dgm:spPr/>
      <dgm:t>
        <a:bodyPr/>
        <a:lstStyle/>
        <a:p>
          <a:endParaRPr lang="en-US"/>
        </a:p>
      </dgm:t>
    </dgm:pt>
    <dgm:pt modelId="{B1555C5D-0922-4657-BE74-A3DD0165D34C}">
      <dgm:prSet/>
      <dgm:spPr/>
      <dgm:t>
        <a:bodyPr/>
        <a:lstStyle/>
        <a:p>
          <a:r>
            <a:rPr lang="en-US"/>
            <a:t>Apply</a:t>
          </a:r>
        </a:p>
      </dgm:t>
    </dgm:pt>
    <dgm:pt modelId="{1E9F995F-051B-4F5E-A219-71DC356D6F37}" type="parTrans" cxnId="{5D2D065F-CC5F-4A14-96A4-85B1E106E4B0}">
      <dgm:prSet/>
      <dgm:spPr/>
      <dgm:t>
        <a:bodyPr/>
        <a:lstStyle/>
        <a:p>
          <a:endParaRPr lang="en-US"/>
        </a:p>
      </dgm:t>
    </dgm:pt>
    <dgm:pt modelId="{75EFE376-9075-43D5-A6EB-CD29BEF23838}" type="sibTrans" cxnId="{5D2D065F-CC5F-4A14-96A4-85B1E106E4B0}">
      <dgm:prSet/>
      <dgm:spPr/>
      <dgm:t>
        <a:bodyPr/>
        <a:lstStyle/>
        <a:p>
          <a:endParaRPr lang="en-US"/>
        </a:p>
      </dgm:t>
    </dgm:pt>
    <dgm:pt modelId="{9C334727-D8CD-4367-8B69-BD0A2AFDC713}">
      <dgm:prSet/>
      <dgm:spPr/>
      <dgm:t>
        <a:bodyPr/>
        <a:lstStyle/>
        <a:p>
          <a:r>
            <a:rPr lang="en-US"/>
            <a:t>Apply the knowledge using advanced programming PL/SQL</a:t>
          </a:r>
        </a:p>
      </dgm:t>
    </dgm:pt>
    <dgm:pt modelId="{F6CBE3F7-0636-40D5-9A30-32D59BDDAA9E}" type="parTrans" cxnId="{2DC65EFB-DB9E-495D-8191-D6E448D28587}">
      <dgm:prSet/>
      <dgm:spPr/>
      <dgm:t>
        <a:bodyPr/>
        <a:lstStyle/>
        <a:p>
          <a:endParaRPr lang="en-US"/>
        </a:p>
      </dgm:t>
    </dgm:pt>
    <dgm:pt modelId="{C92CA414-2B4B-44FD-97F3-CD569B6739DC}" type="sibTrans" cxnId="{2DC65EFB-DB9E-495D-8191-D6E448D28587}">
      <dgm:prSet/>
      <dgm:spPr/>
      <dgm:t>
        <a:bodyPr/>
        <a:lstStyle/>
        <a:p>
          <a:endParaRPr lang="en-US"/>
        </a:p>
      </dgm:t>
    </dgm:pt>
    <dgm:pt modelId="{4F202E46-5776-42C8-A3F5-8263EACB3844}">
      <dgm:prSet/>
      <dgm:spPr/>
      <dgm:t>
        <a:bodyPr/>
        <a:lstStyle/>
        <a:p>
          <a:r>
            <a:rPr lang="en-US"/>
            <a:t>Learn</a:t>
          </a:r>
        </a:p>
      </dgm:t>
    </dgm:pt>
    <dgm:pt modelId="{1D9FDAAB-B0AE-41EF-8A6C-3CA02FCECBBF}" type="parTrans" cxnId="{962BD3A6-25F9-4A34-8915-92DA080B4E94}">
      <dgm:prSet/>
      <dgm:spPr/>
      <dgm:t>
        <a:bodyPr/>
        <a:lstStyle/>
        <a:p>
          <a:endParaRPr lang="en-US"/>
        </a:p>
      </dgm:t>
    </dgm:pt>
    <dgm:pt modelId="{B53478DC-48F6-45E1-B8E5-AEFCD0AA4CB0}" type="sibTrans" cxnId="{962BD3A6-25F9-4A34-8915-92DA080B4E94}">
      <dgm:prSet/>
      <dgm:spPr/>
      <dgm:t>
        <a:bodyPr/>
        <a:lstStyle/>
        <a:p>
          <a:endParaRPr lang="en-US"/>
        </a:p>
      </dgm:t>
    </dgm:pt>
    <dgm:pt modelId="{F26CDE2E-6058-4651-89BF-C45F138B379E}">
      <dgm:prSet/>
      <dgm:spPr/>
      <dgm:t>
        <a:bodyPr/>
        <a:lstStyle/>
        <a:p>
          <a:r>
            <a:rPr lang="en-US"/>
            <a:t>Learn NoSQL and distributed databases</a:t>
          </a:r>
        </a:p>
      </dgm:t>
    </dgm:pt>
    <dgm:pt modelId="{8FD06622-7454-43F4-96C8-01E8977E81DB}" type="parTrans" cxnId="{E2A509BE-3BC8-4F5A-962C-9FFFA5BECEF2}">
      <dgm:prSet/>
      <dgm:spPr/>
      <dgm:t>
        <a:bodyPr/>
        <a:lstStyle/>
        <a:p>
          <a:endParaRPr lang="en-US"/>
        </a:p>
      </dgm:t>
    </dgm:pt>
    <dgm:pt modelId="{DA4A884A-F4F2-4366-9EF9-7497C118CE85}" type="sibTrans" cxnId="{E2A509BE-3BC8-4F5A-962C-9FFFA5BECEF2}">
      <dgm:prSet/>
      <dgm:spPr/>
      <dgm:t>
        <a:bodyPr/>
        <a:lstStyle/>
        <a:p>
          <a:endParaRPr lang="en-US"/>
        </a:p>
      </dgm:t>
    </dgm:pt>
    <dgm:pt modelId="{F109F33E-EB41-4C90-8E29-50B552E654CF}" type="pres">
      <dgm:prSet presAssocID="{A60E71E9-4282-44A7-A848-0CB8D2A33506}" presName="Name0" presStyleCnt="0">
        <dgm:presLayoutVars>
          <dgm:dir/>
          <dgm:animLvl val="lvl"/>
          <dgm:resizeHandles val="exact"/>
        </dgm:presLayoutVars>
      </dgm:prSet>
      <dgm:spPr/>
    </dgm:pt>
    <dgm:pt modelId="{8802B29B-A3EB-4047-9618-EDFE83DF701A}" type="pres">
      <dgm:prSet presAssocID="{E3E11CAA-A737-4932-BE50-72FA687B9837}" presName="composite" presStyleCnt="0"/>
      <dgm:spPr/>
    </dgm:pt>
    <dgm:pt modelId="{826003FF-C2EC-4179-A963-52AEFF4B13C3}" type="pres">
      <dgm:prSet presAssocID="{E3E11CAA-A737-4932-BE50-72FA687B9837}" presName="parTx" presStyleLbl="alignNode1" presStyleIdx="0" presStyleCnt="5">
        <dgm:presLayoutVars>
          <dgm:chMax val="0"/>
          <dgm:chPref val="0"/>
        </dgm:presLayoutVars>
      </dgm:prSet>
      <dgm:spPr/>
    </dgm:pt>
    <dgm:pt modelId="{3FF3470C-B904-4D09-AC38-3A5F1FF55181}" type="pres">
      <dgm:prSet presAssocID="{E3E11CAA-A737-4932-BE50-72FA687B9837}" presName="desTx" presStyleLbl="alignAccFollowNode1" presStyleIdx="0" presStyleCnt="5">
        <dgm:presLayoutVars/>
      </dgm:prSet>
      <dgm:spPr/>
    </dgm:pt>
    <dgm:pt modelId="{63322B40-A28D-4396-B247-777E07549A8F}" type="pres">
      <dgm:prSet presAssocID="{FB1D72D5-085A-4E3F-8C06-4434ED4D0E04}" presName="space" presStyleCnt="0"/>
      <dgm:spPr/>
    </dgm:pt>
    <dgm:pt modelId="{5A881586-65A6-460D-B586-ED3296BC3240}" type="pres">
      <dgm:prSet presAssocID="{41E11FD0-FD3A-439C-B177-626A0A485FB7}" presName="composite" presStyleCnt="0"/>
      <dgm:spPr/>
    </dgm:pt>
    <dgm:pt modelId="{B97E9FAA-19CF-4C2D-928A-748D6D5EDC44}" type="pres">
      <dgm:prSet presAssocID="{41E11FD0-FD3A-439C-B177-626A0A485FB7}" presName="parTx" presStyleLbl="alignNode1" presStyleIdx="1" presStyleCnt="5">
        <dgm:presLayoutVars>
          <dgm:chMax val="0"/>
          <dgm:chPref val="0"/>
        </dgm:presLayoutVars>
      </dgm:prSet>
      <dgm:spPr/>
    </dgm:pt>
    <dgm:pt modelId="{07A76567-E70A-4346-84BB-BE6CB06BCD29}" type="pres">
      <dgm:prSet presAssocID="{41E11FD0-FD3A-439C-B177-626A0A485FB7}" presName="desTx" presStyleLbl="alignAccFollowNode1" presStyleIdx="1" presStyleCnt="5">
        <dgm:presLayoutVars/>
      </dgm:prSet>
      <dgm:spPr/>
    </dgm:pt>
    <dgm:pt modelId="{0FB1F6A0-E0CF-43C2-841E-6E0DEAD150F4}" type="pres">
      <dgm:prSet presAssocID="{EA45A80A-E487-4AA8-966E-E093B31D590C}" presName="space" presStyleCnt="0"/>
      <dgm:spPr/>
    </dgm:pt>
    <dgm:pt modelId="{EB1F0F72-3F92-42C1-A7B4-A5D97A12BB1F}" type="pres">
      <dgm:prSet presAssocID="{97236F6C-5F77-4D5B-84B9-8D0C1F4994BB}" presName="composite" presStyleCnt="0"/>
      <dgm:spPr/>
    </dgm:pt>
    <dgm:pt modelId="{0D4BB154-7036-4381-B413-276DD15D6054}" type="pres">
      <dgm:prSet presAssocID="{97236F6C-5F77-4D5B-84B9-8D0C1F4994BB}" presName="parTx" presStyleLbl="alignNode1" presStyleIdx="2" presStyleCnt="5">
        <dgm:presLayoutVars>
          <dgm:chMax val="0"/>
          <dgm:chPref val="0"/>
        </dgm:presLayoutVars>
      </dgm:prSet>
      <dgm:spPr/>
    </dgm:pt>
    <dgm:pt modelId="{B26594AB-13F0-4983-93AC-789F5C063F29}" type="pres">
      <dgm:prSet presAssocID="{97236F6C-5F77-4D5B-84B9-8D0C1F4994BB}" presName="desTx" presStyleLbl="alignAccFollowNode1" presStyleIdx="2" presStyleCnt="5">
        <dgm:presLayoutVars/>
      </dgm:prSet>
      <dgm:spPr/>
    </dgm:pt>
    <dgm:pt modelId="{FDCC1EB0-9B85-434A-A02C-D31132DD958A}" type="pres">
      <dgm:prSet presAssocID="{C7DAA462-A2B6-4534-B55C-8CD9D2FC8A14}" presName="space" presStyleCnt="0"/>
      <dgm:spPr/>
    </dgm:pt>
    <dgm:pt modelId="{CEE3AC7A-CCE2-45AB-B410-0C9954B3A8DF}" type="pres">
      <dgm:prSet presAssocID="{B1555C5D-0922-4657-BE74-A3DD0165D34C}" presName="composite" presStyleCnt="0"/>
      <dgm:spPr/>
    </dgm:pt>
    <dgm:pt modelId="{D9DD2A9D-A81C-4EC6-A5DD-BFCB807C0CD2}" type="pres">
      <dgm:prSet presAssocID="{B1555C5D-0922-4657-BE74-A3DD0165D34C}" presName="parTx" presStyleLbl="alignNode1" presStyleIdx="3" presStyleCnt="5">
        <dgm:presLayoutVars>
          <dgm:chMax val="0"/>
          <dgm:chPref val="0"/>
        </dgm:presLayoutVars>
      </dgm:prSet>
      <dgm:spPr/>
    </dgm:pt>
    <dgm:pt modelId="{4068A9AC-81EE-415C-A6F8-417CD0AB376D}" type="pres">
      <dgm:prSet presAssocID="{B1555C5D-0922-4657-BE74-A3DD0165D34C}" presName="desTx" presStyleLbl="alignAccFollowNode1" presStyleIdx="3" presStyleCnt="5">
        <dgm:presLayoutVars/>
      </dgm:prSet>
      <dgm:spPr/>
    </dgm:pt>
    <dgm:pt modelId="{CFBF6C4F-D5FC-4327-9112-3BE47B457E99}" type="pres">
      <dgm:prSet presAssocID="{75EFE376-9075-43D5-A6EB-CD29BEF23838}" presName="space" presStyleCnt="0"/>
      <dgm:spPr/>
    </dgm:pt>
    <dgm:pt modelId="{6A9E2A49-14BD-4410-B1EE-25E24233104B}" type="pres">
      <dgm:prSet presAssocID="{4F202E46-5776-42C8-A3F5-8263EACB3844}" presName="composite" presStyleCnt="0"/>
      <dgm:spPr/>
    </dgm:pt>
    <dgm:pt modelId="{6424FB11-1120-4972-825B-0F5C009BA5AD}" type="pres">
      <dgm:prSet presAssocID="{4F202E46-5776-42C8-A3F5-8263EACB3844}" presName="parTx" presStyleLbl="alignNode1" presStyleIdx="4" presStyleCnt="5" custLinFactNeighborX="17690" custLinFactNeighborY="-6552">
        <dgm:presLayoutVars>
          <dgm:chMax val="0"/>
          <dgm:chPref val="0"/>
        </dgm:presLayoutVars>
      </dgm:prSet>
      <dgm:spPr/>
    </dgm:pt>
    <dgm:pt modelId="{DF1CEBAF-A422-49E2-ACDA-E62078E2AE6A}" type="pres">
      <dgm:prSet presAssocID="{4F202E46-5776-42C8-A3F5-8263EACB3844}" presName="desTx" presStyleLbl="alignAccFollowNode1" presStyleIdx="4" presStyleCnt="5">
        <dgm:presLayoutVars/>
      </dgm:prSet>
      <dgm:spPr/>
    </dgm:pt>
  </dgm:ptLst>
  <dgm:cxnLst>
    <dgm:cxn modelId="{B4A4E405-9814-49DE-BC14-98F071D4D713}" type="presOf" srcId="{E3E11CAA-A737-4932-BE50-72FA687B9837}" destId="{826003FF-C2EC-4179-A963-52AEFF4B13C3}" srcOrd="0" destOrd="0" presId="urn:microsoft.com/office/officeart/2016/7/layout/HorizontalActionList"/>
    <dgm:cxn modelId="{9F7E2E0A-0BE5-4D4F-8EC6-BD10475D425E}" srcId="{A60E71E9-4282-44A7-A848-0CB8D2A33506}" destId="{41E11FD0-FD3A-439C-B177-626A0A485FB7}" srcOrd="1" destOrd="0" parTransId="{A9E40A4A-C5D1-426E-9BE0-1A5A227633EC}" sibTransId="{EA45A80A-E487-4AA8-966E-E093B31D590C}"/>
    <dgm:cxn modelId="{14C6FF0A-0AE7-4143-8E94-39711B6B9AA7}" type="presOf" srcId="{F26CDE2E-6058-4651-89BF-C45F138B379E}" destId="{DF1CEBAF-A422-49E2-ACDA-E62078E2AE6A}" srcOrd="0" destOrd="0" presId="urn:microsoft.com/office/officeart/2016/7/layout/HorizontalActionList"/>
    <dgm:cxn modelId="{F6F9B629-B5A2-4875-957B-48C22A4E46B1}" type="presOf" srcId="{A67CA5EE-FE57-4B6D-9BFD-71B5334F64AE}" destId="{B26594AB-13F0-4983-93AC-789F5C063F29}" srcOrd="0" destOrd="0" presId="urn:microsoft.com/office/officeart/2016/7/layout/HorizontalActionList"/>
    <dgm:cxn modelId="{5FF5A230-FCBF-477B-9A7F-9AE7DE48B534}" type="presOf" srcId="{A60E71E9-4282-44A7-A848-0CB8D2A33506}" destId="{F109F33E-EB41-4C90-8E29-50B552E654CF}" srcOrd="0" destOrd="0" presId="urn:microsoft.com/office/officeart/2016/7/layout/HorizontalActionList"/>
    <dgm:cxn modelId="{04F5153F-EB73-4C63-BE6E-BAB1496C7DC7}" type="presOf" srcId="{9C334727-D8CD-4367-8B69-BD0A2AFDC713}" destId="{4068A9AC-81EE-415C-A6F8-417CD0AB376D}" srcOrd="0" destOrd="0" presId="urn:microsoft.com/office/officeart/2016/7/layout/HorizontalActionList"/>
    <dgm:cxn modelId="{5D2D065F-CC5F-4A14-96A4-85B1E106E4B0}" srcId="{A60E71E9-4282-44A7-A848-0CB8D2A33506}" destId="{B1555C5D-0922-4657-BE74-A3DD0165D34C}" srcOrd="3" destOrd="0" parTransId="{1E9F995F-051B-4F5E-A219-71DC356D6F37}" sibTransId="{75EFE376-9075-43D5-A6EB-CD29BEF23838}"/>
    <dgm:cxn modelId="{3B133371-4235-42F8-91BC-029C5719D856}" srcId="{A60E71E9-4282-44A7-A848-0CB8D2A33506}" destId="{97236F6C-5F77-4D5B-84B9-8D0C1F4994BB}" srcOrd="2" destOrd="0" parTransId="{9E6A3E27-B166-4301-87F9-DC915CEEA7F6}" sibTransId="{C7DAA462-A2B6-4534-B55C-8CD9D2FC8A14}"/>
    <dgm:cxn modelId="{21D77378-5559-4A09-94DE-447DBA9C8E55}" srcId="{41E11FD0-FD3A-439C-B177-626A0A485FB7}" destId="{27542E68-09CB-4745-AC6B-37DD6B402A30}" srcOrd="0" destOrd="0" parTransId="{3260EED2-11B5-4FAD-9FD5-EDCCB02F4DDF}" sibTransId="{91242936-925C-431B-9458-4439F09AFA7A}"/>
    <dgm:cxn modelId="{2BFD0280-0BCD-4717-8A69-070203F14FA0}" srcId="{A60E71E9-4282-44A7-A848-0CB8D2A33506}" destId="{E3E11CAA-A737-4932-BE50-72FA687B9837}" srcOrd="0" destOrd="0" parTransId="{96D284BA-0669-443C-BB46-5BAC136C8DEE}" sibTransId="{FB1D72D5-085A-4E3F-8C06-4434ED4D0E04}"/>
    <dgm:cxn modelId="{917F0780-2296-449C-A807-5E7ACC03F6E1}" srcId="{97236F6C-5F77-4D5B-84B9-8D0C1F4994BB}" destId="{A67CA5EE-FE57-4B6D-9BFD-71B5334F64AE}" srcOrd="0" destOrd="0" parTransId="{CBC6F270-D147-4980-A9EF-CDA0FB1CC13A}" sibTransId="{7BCC7C0A-2A1A-4597-A632-45A0197D971C}"/>
    <dgm:cxn modelId="{D864C88B-0BF9-4478-98F0-B0CAB8142612}" type="presOf" srcId="{41E11FD0-FD3A-439C-B177-626A0A485FB7}" destId="{B97E9FAA-19CF-4C2D-928A-748D6D5EDC44}" srcOrd="0" destOrd="0" presId="urn:microsoft.com/office/officeart/2016/7/layout/HorizontalActionList"/>
    <dgm:cxn modelId="{189ED890-F6CC-4D13-BA36-489C27D6EEED}" type="presOf" srcId="{B1555C5D-0922-4657-BE74-A3DD0165D34C}" destId="{D9DD2A9D-A81C-4EC6-A5DD-BFCB807C0CD2}" srcOrd="0" destOrd="0" presId="urn:microsoft.com/office/officeart/2016/7/layout/HorizontalActionList"/>
    <dgm:cxn modelId="{962BD3A6-25F9-4A34-8915-92DA080B4E94}" srcId="{A60E71E9-4282-44A7-A848-0CB8D2A33506}" destId="{4F202E46-5776-42C8-A3F5-8263EACB3844}" srcOrd="4" destOrd="0" parTransId="{1D9FDAAB-B0AE-41EF-8A6C-3CA02FCECBBF}" sibTransId="{B53478DC-48F6-45E1-B8E5-AEFCD0AA4CB0}"/>
    <dgm:cxn modelId="{FE4C02B8-3E1C-4795-8EF4-326831ECE143}" type="presOf" srcId="{97236F6C-5F77-4D5B-84B9-8D0C1F4994BB}" destId="{0D4BB154-7036-4381-B413-276DD15D6054}" srcOrd="0" destOrd="0" presId="urn:microsoft.com/office/officeart/2016/7/layout/HorizontalActionList"/>
    <dgm:cxn modelId="{E2A509BE-3BC8-4F5A-962C-9FFFA5BECEF2}" srcId="{4F202E46-5776-42C8-A3F5-8263EACB3844}" destId="{F26CDE2E-6058-4651-89BF-C45F138B379E}" srcOrd="0" destOrd="0" parTransId="{8FD06622-7454-43F4-96C8-01E8977E81DB}" sibTransId="{DA4A884A-F4F2-4366-9EF9-7497C118CE85}"/>
    <dgm:cxn modelId="{1A7090D2-F08C-46DE-8884-4CC053396729}" type="presOf" srcId="{4F202E46-5776-42C8-A3F5-8263EACB3844}" destId="{6424FB11-1120-4972-825B-0F5C009BA5AD}" srcOrd="0" destOrd="0" presId="urn:microsoft.com/office/officeart/2016/7/layout/HorizontalActionList"/>
    <dgm:cxn modelId="{410ED2E7-09EA-4A3A-8AC4-1B1F7149C263}" srcId="{E3E11CAA-A737-4932-BE50-72FA687B9837}" destId="{60C34EF5-001D-4B29-B6F3-FB0C67CDC38D}" srcOrd="0" destOrd="0" parTransId="{BF5C2D68-F7FF-4A8F-80CC-0E49FDBC1272}" sibTransId="{2961FEDB-7CB2-4D63-B337-9E4A3E82148D}"/>
    <dgm:cxn modelId="{CEB0C8F2-A9C2-4AFF-BAAA-C7D0DFCECCFF}" type="presOf" srcId="{27542E68-09CB-4745-AC6B-37DD6B402A30}" destId="{07A76567-E70A-4346-84BB-BE6CB06BCD29}" srcOrd="0" destOrd="0" presId="urn:microsoft.com/office/officeart/2016/7/layout/HorizontalActionList"/>
    <dgm:cxn modelId="{2DC65EFB-DB9E-495D-8191-D6E448D28587}" srcId="{B1555C5D-0922-4657-BE74-A3DD0165D34C}" destId="{9C334727-D8CD-4367-8B69-BD0A2AFDC713}" srcOrd="0" destOrd="0" parTransId="{F6CBE3F7-0636-40D5-9A30-32D59BDDAA9E}" sibTransId="{C92CA414-2B4B-44FD-97F3-CD569B6739DC}"/>
    <dgm:cxn modelId="{D53261FE-2C74-4C74-9862-5C2FD11EAFE7}" type="presOf" srcId="{60C34EF5-001D-4B29-B6F3-FB0C67CDC38D}" destId="{3FF3470C-B904-4D09-AC38-3A5F1FF55181}" srcOrd="0" destOrd="0" presId="urn:microsoft.com/office/officeart/2016/7/layout/HorizontalActionList"/>
    <dgm:cxn modelId="{E4F89A43-D48A-4510-807B-FE3DD72E0C5A}" type="presParOf" srcId="{F109F33E-EB41-4C90-8E29-50B552E654CF}" destId="{8802B29B-A3EB-4047-9618-EDFE83DF701A}" srcOrd="0" destOrd="0" presId="urn:microsoft.com/office/officeart/2016/7/layout/HorizontalActionList"/>
    <dgm:cxn modelId="{D9DD18D7-3B74-4C39-B690-D189BF527EE9}" type="presParOf" srcId="{8802B29B-A3EB-4047-9618-EDFE83DF701A}" destId="{826003FF-C2EC-4179-A963-52AEFF4B13C3}" srcOrd="0" destOrd="0" presId="urn:microsoft.com/office/officeart/2016/7/layout/HorizontalActionList"/>
    <dgm:cxn modelId="{F26C8744-40B8-4C92-9405-2446A85741D9}" type="presParOf" srcId="{8802B29B-A3EB-4047-9618-EDFE83DF701A}" destId="{3FF3470C-B904-4D09-AC38-3A5F1FF55181}" srcOrd="1" destOrd="0" presId="urn:microsoft.com/office/officeart/2016/7/layout/HorizontalActionList"/>
    <dgm:cxn modelId="{A0C88391-4843-4F0C-8138-5AB35CB958E6}" type="presParOf" srcId="{F109F33E-EB41-4C90-8E29-50B552E654CF}" destId="{63322B40-A28D-4396-B247-777E07549A8F}" srcOrd="1" destOrd="0" presId="urn:microsoft.com/office/officeart/2016/7/layout/HorizontalActionList"/>
    <dgm:cxn modelId="{A9363F0E-671D-45D9-921F-23485DFE47FD}" type="presParOf" srcId="{F109F33E-EB41-4C90-8E29-50B552E654CF}" destId="{5A881586-65A6-460D-B586-ED3296BC3240}" srcOrd="2" destOrd="0" presId="urn:microsoft.com/office/officeart/2016/7/layout/HorizontalActionList"/>
    <dgm:cxn modelId="{2441F5A7-05FC-46D5-92BC-C31D5CF1480A}" type="presParOf" srcId="{5A881586-65A6-460D-B586-ED3296BC3240}" destId="{B97E9FAA-19CF-4C2D-928A-748D6D5EDC44}" srcOrd="0" destOrd="0" presId="urn:microsoft.com/office/officeart/2016/7/layout/HorizontalActionList"/>
    <dgm:cxn modelId="{FFECA999-EF3B-48F2-BB7C-2DAA1ED5FBE6}" type="presParOf" srcId="{5A881586-65A6-460D-B586-ED3296BC3240}" destId="{07A76567-E70A-4346-84BB-BE6CB06BCD29}" srcOrd="1" destOrd="0" presId="urn:microsoft.com/office/officeart/2016/7/layout/HorizontalActionList"/>
    <dgm:cxn modelId="{139367D7-8426-4506-A397-D687BD2872E0}" type="presParOf" srcId="{F109F33E-EB41-4C90-8E29-50B552E654CF}" destId="{0FB1F6A0-E0CF-43C2-841E-6E0DEAD150F4}" srcOrd="3" destOrd="0" presId="urn:microsoft.com/office/officeart/2016/7/layout/HorizontalActionList"/>
    <dgm:cxn modelId="{52E0A5A3-DB6E-417C-BA07-CA9111B21BE0}" type="presParOf" srcId="{F109F33E-EB41-4C90-8E29-50B552E654CF}" destId="{EB1F0F72-3F92-42C1-A7B4-A5D97A12BB1F}" srcOrd="4" destOrd="0" presId="urn:microsoft.com/office/officeart/2016/7/layout/HorizontalActionList"/>
    <dgm:cxn modelId="{0C10063F-0C12-4E57-8613-9BB28935DA87}" type="presParOf" srcId="{EB1F0F72-3F92-42C1-A7B4-A5D97A12BB1F}" destId="{0D4BB154-7036-4381-B413-276DD15D6054}" srcOrd="0" destOrd="0" presId="urn:microsoft.com/office/officeart/2016/7/layout/HorizontalActionList"/>
    <dgm:cxn modelId="{02B07EBB-40D9-4D6B-9A18-3EBAA5C3FA5F}" type="presParOf" srcId="{EB1F0F72-3F92-42C1-A7B4-A5D97A12BB1F}" destId="{B26594AB-13F0-4983-93AC-789F5C063F29}" srcOrd="1" destOrd="0" presId="urn:microsoft.com/office/officeart/2016/7/layout/HorizontalActionList"/>
    <dgm:cxn modelId="{B0A1D929-3B07-444F-909E-11C48C3DFB05}" type="presParOf" srcId="{F109F33E-EB41-4C90-8E29-50B552E654CF}" destId="{FDCC1EB0-9B85-434A-A02C-D31132DD958A}" srcOrd="5" destOrd="0" presId="urn:microsoft.com/office/officeart/2016/7/layout/HorizontalActionList"/>
    <dgm:cxn modelId="{75D6E85D-8334-4809-B7E9-A6A715085079}" type="presParOf" srcId="{F109F33E-EB41-4C90-8E29-50B552E654CF}" destId="{CEE3AC7A-CCE2-45AB-B410-0C9954B3A8DF}" srcOrd="6" destOrd="0" presId="urn:microsoft.com/office/officeart/2016/7/layout/HorizontalActionList"/>
    <dgm:cxn modelId="{D0E0443E-8374-4224-B5D7-9BB81A96DE41}" type="presParOf" srcId="{CEE3AC7A-CCE2-45AB-B410-0C9954B3A8DF}" destId="{D9DD2A9D-A81C-4EC6-A5DD-BFCB807C0CD2}" srcOrd="0" destOrd="0" presId="urn:microsoft.com/office/officeart/2016/7/layout/HorizontalActionList"/>
    <dgm:cxn modelId="{0F2D5214-E292-4C0D-B7C9-7A1500FCD73C}" type="presParOf" srcId="{CEE3AC7A-CCE2-45AB-B410-0C9954B3A8DF}" destId="{4068A9AC-81EE-415C-A6F8-417CD0AB376D}" srcOrd="1" destOrd="0" presId="urn:microsoft.com/office/officeart/2016/7/layout/HorizontalActionList"/>
    <dgm:cxn modelId="{76C47D74-1073-4969-A4C9-8BC12A4802C2}" type="presParOf" srcId="{F109F33E-EB41-4C90-8E29-50B552E654CF}" destId="{CFBF6C4F-D5FC-4327-9112-3BE47B457E99}" srcOrd="7" destOrd="0" presId="urn:microsoft.com/office/officeart/2016/7/layout/HorizontalActionList"/>
    <dgm:cxn modelId="{7CD24783-7447-45EF-8D18-D1961D1546FB}" type="presParOf" srcId="{F109F33E-EB41-4C90-8E29-50B552E654CF}" destId="{6A9E2A49-14BD-4410-B1EE-25E24233104B}" srcOrd="8" destOrd="0" presId="urn:microsoft.com/office/officeart/2016/7/layout/HorizontalActionList"/>
    <dgm:cxn modelId="{25BE859D-C612-493A-8A5F-8A219CE44C82}" type="presParOf" srcId="{6A9E2A49-14BD-4410-B1EE-25E24233104B}" destId="{6424FB11-1120-4972-825B-0F5C009BA5AD}" srcOrd="0" destOrd="0" presId="urn:microsoft.com/office/officeart/2016/7/layout/HorizontalActionList"/>
    <dgm:cxn modelId="{74D69804-489C-492E-B532-AABC8DF79AC8}" type="presParOf" srcId="{6A9E2A49-14BD-4410-B1EE-25E24233104B}" destId="{DF1CEBAF-A422-49E2-ACDA-E62078E2AE6A}"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691DAF-0584-46AF-9AE3-C00AF548101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7B1DCA-3AB1-4C58-A8DB-8120F4F01A59}">
      <dgm:prSet custT="1"/>
      <dgm:spPr/>
      <dgm:t>
        <a:bodyPr/>
        <a:lstStyle/>
        <a:p>
          <a:pPr>
            <a:lnSpc>
              <a:spcPct val="100000"/>
            </a:lnSpc>
          </a:pPr>
          <a:r>
            <a:rPr lang="en-US" sz="2000" b="1" i="1" dirty="0"/>
            <a:t>Lectures</a:t>
          </a:r>
          <a:r>
            <a:rPr lang="en-US" sz="2000" i="1" dirty="0"/>
            <a:t> </a:t>
          </a:r>
          <a:r>
            <a:rPr lang="en-US" sz="2000" dirty="0"/>
            <a:t>mainly convey information about the concepts relevant to database management systems course and briefings/feedback on assessments. </a:t>
          </a:r>
        </a:p>
      </dgm:t>
    </dgm:pt>
    <dgm:pt modelId="{85FEA454-9C4A-4350-8730-C049B7C99AA3}" type="parTrans" cxnId="{D41CAD5D-3F77-429D-92DC-7F1A646AB816}">
      <dgm:prSet/>
      <dgm:spPr/>
      <dgm:t>
        <a:bodyPr/>
        <a:lstStyle/>
        <a:p>
          <a:endParaRPr lang="en-US"/>
        </a:p>
      </dgm:t>
    </dgm:pt>
    <dgm:pt modelId="{1024307D-E2ED-4C18-95CE-D0D04D70875C}" type="sibTrans" cxnId="{D41CAD5D-3F77-429D-92DC-7F1A646AB816}">
      <dgm:prSet/>
      <dgm:spPr/>
      <dgm:t>
        <a:bodyPr/>
        <a:lstStyle/>
        <a:p>
          <a:endParaRPr lang="en-US"/>
        </a:p>
      </dgm:t>
    </dgm:pt>
    <dgm:pt modelId="{545F848E-88B3-48BB-ABE9-7AA28357E313}">
      <dgm:prSet custT="1"/>
      <dgm:spPr/>
      <dgm:t>
        <a:bodyPr/>
        <a:lstStyle/>
        <a:p>
          <a:pPr>
            <a:lnSpc>
              <a:spcPct val="100000"/>
            </a:lnSpc>
          </a:pPr>
          <a:r>
            <a:rPr lang="en-US" sz="1800" b="1" i="1"/>
            <a:t>Practical</a:t>
          </a:r>
          <a:r>
            <a:rPr lang="en-US" sz="1800" i="1"/>
            <a:t> </a:t>
          </a:r>
          <a:r>
            <a:rPr lang="en-US" sz="1800"/>
            <a:t>classes will supplement lectures to apply the taught concepts. In addition, relevant exercises will be circulated in advance to encourage discussion in the practical sessions. Practical classes will be conducted face-to-face in physical computer labs.</a:t>
          </a:r>
        </a:p>
      </dgm:t>
    </dgm:pt>
    <dgm:pt modelId="{8905670A-CB86-4C5B-9FD6-F5D891576DB0}" type="parTrans" cxnId="{6B9A32F2-BBCE-417B-B705-399D1FB2D250}">
      <dgm:prSet/>
      <dgm:spPr/>
      <dgm:t>
        <a:bodyPr/>
        <a:lstStyle/>
        <a:p>
          <a:endParaRPr lang="en-US"/>
        </a:p>
      </dgm:t>
    </dgm:pt>
    <dgm:pt modelId="{DBFABB1B-39EB-4102-9C93-A1CFC8820154}" type="sibTrans" cxnId="{6B9A32F2-BBCE-417B-B705-399D1FB2D250}">
      <dgm:prSet/>
      <dgm:spPr/>
      <dgm:t>
        <a:bodyPr/>
        <a:lstStyle/>
        <a:p>
          <a:endParaRPr lang="en-US"/>
        </a:p>
      </dgm:t>
    </dgm:pt>
    <dgm:pt modelId="{EE99D6FA-5029-46BF-967E-CEAA74D18175}" type="pres">
      <dgm:prSet presAssocID="{17691DAF-0584-46AF-9AE3-C00AF5481019}" presName="root" presStyleCnt="0">
        <dgm:presLayoutVars>
          <dgm:dir/>
          <dgm:resizeHandles val="exact"/>
        </dgm:presLayoutVars>
      </dgm:prSet>
      <dgm:spPr/>
    </dgm:pt>
    <dgm:pt modelId="{FC71710C-D99A-4FA0-A375-2DFCBEF65217}" type="pres">
      <dgm:prSet presAssocID="{5B7B1DCA-3AB1-4C58-A8DB-8120F4F01A59}" presName="compNode" presStyleCnt="0"/>
      <dgm:spPr/>
    </dgm:pt>
    <dgm:pt modelId="{8DDB81D8-0A7D-4906-950C-8A6D34525F2C}" type="pres">
      <dgm:prSet presAssocID="{5B7B1DCA-3AB1-4C58-A8DB-8120F4F01A59}" presName="bgRect" presStyleLbl="bgShp" presStyleIdx="0" presStyleCnt="2"/>
      <dgm:spPr/>
    </dgm:pt>
    <dgm:pt modelId="{74634FA2-B150-4927-9928-5474E90CB93E}" type="pres">
      <dgm:prSet presAssocID="{5B7B1DCA-3AB1-4C58-A8DB-8120F4F01A5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09892A7F-1EFB-4648-A357-D0F6A1D733C4}" type="pres">
      <dgm:prSet presAssocID="{5B7B1DCA-3AB1-4C58-A8DB-8120F4F01A59}" presName="spaceRect" presStyleCnt="0"/>
      <dgm:spPr/>
    </dgm:pt>
    <dgm:pt modelId="{08A3BCBF-AF77-4E05-80CC-285678AE6083}" type="pres">
      <dgm:prSet presAssocID="{5B7B1DCA-3AB1-4C58-A8DB-8120F4F01A59}" presName="parTx" presStyleLbl="revTx" presStyleIdx="0" presStyleCnt="2">
        <dgm:presLayoutVars>
          <dgm:chMax val="0"/>
          <dgm:chPref val="0"/>
        </dgm:presLayoutVars>
      </dgm:prSet>
      <dgm:spPr/>
    </dgm:pt>
    <dgm:pt modelId="{35FF5C1A-5F59-49A6-A13C-6FDF296BD5B2}" type="pres">
      <dgm:prSet presAssocID="{1024307D-E2ED-4C18-95CE-D0D04D70875C}" presName="sibTrans" presStyleCnt="0"/>
      <dgm:spPr/>
    </dgm:pt>
    <dgm:pt modelId="{091B8D16-853A-4C51-A125-9DF48A49ECC2}" type="pres">
      <dgm:prSet presAssocID="{545F848E-88B3-48BB-ABE9-7AA28357E313}" presName="compNode" presStyleCnt="0"/>
      <dgm:spPr/>
    </dgm:pt>
    <dgm:pt modelId="{A5C12488-008A-47F7-9F3A-674C64542204}" type="pres">
      <dgm:prSet presAssocID="{545F848E-88B3-48BB-ABE9-7AA28357E313}" presName="bgRect" presStyleLbl="bgShp" presStyleIdx="1" presStyleCnt="2"/>
      <dgm:spPr/>
    </dgm:pt>
    <dgm:pt modelId="{786DD1CD-1CE9-4CC3-BD5A-D98C10E3DB6A}" type="pres">
      <dgm:prSet presAssocID="{545F848E-88B3-48BB-ABE9-7AA28357E31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3574CEB1-88DA-474D-9CAB-525D715CE267}" type="pres">
      <dgm:prSet presAssocID="{545F848E-88B3-48BB-ABE9-7AA28357E313}" presName="spaceRect" presStyleCnt="0"/>
      <dgm:spPr/>
    </dgm:pt>
    <dgm:pt modelId="{C122340E-5B68-45B3-AD70-939E0CDFFF49}" type="pres">
      <dgm:prSet presAssocID="{545F848E-88B3-48BB-ABE9-7AA28357E313}" presName="parTx" presStyleLbl="revTx" presStyleIdx="1" presStyleCnt="2">
        <dgm:presLayoutVars>
          <dgm:chMax val="0"/>
          <dgm:chPref val="0"/>
        </dgm:presLayoutVars>
      </dgm:prSet>
      <dgm:spPr/>
    </dgm:pt>
  </dgm:ptLst>
  <dgm:cxnLst>
    <dgm:cxn modelId="{7E51692C-4C19-4C11-A1C0-B7072C816764}" type="presOf" srcId="{545F848E-88B3-48BB-ABE9-7AA28357E313}" destId="{C122340E-5B68-45B3-AD70-939E0CDFFF49}" srcOrd="0" destOrd="0" presId="urn:microsoft.com/office/officeart/2018/2/layout/IconVerticalSolidList"/>
    <dgm:cxn modelId="{D41CAD5D-3F77-429D-92DC-7F1A646AB816}" srcId="{17691DAF-0584-46AF-9AE3-C00AF5481019}" destId="{5B7B1DCA-3AB1-4C58-A8DB-8120F4F01A59}" srcOrd="0" destOrd="0" parTransId="{85FEA454-9C4A-4350-8730-C049B7C99AA3}" sibTransId="{1024307D-E2ED-4C18-95CE-D0D04D70875C}"/>
    <dgm:cxn modelId="{5577ED6E-7DEB-4F04-B7A7-58E13D6D1790}" type="presOf" srcId="{17691DAF-0584-46AF-9AE3-C00AF5481019}" destId="{EE99D6FA-5029-46BF-967E-CEAA74D18175}" srcOrd="0" destOrd="0" presId="urn:microsoft.com/office/officeart/2018/2/layout/IconVerticalSolidList"/>
    <dgm:cxn modelId="{9D0B2BAC-72EE-4ABF-A8A8-AD0A5966ECA9}" type="presOf" srcId="{5B7B1DCA-3AB1-4C58-A8DB-8120F4F01A59}" destId="{08A3BCBF-AF77-4E05-80CC-285678AE6083}" srcOrd="0" destOrd="0" presId="urn:microsoft.com/office/officeart/2018/2/layout/IconVerticalSolidList"/>
    <dgm:cxn modelId="{6B9A32F2-BBCE-417B-B705-399D1FB2D250}" srcId="{17691DAF-0584-46AF-9AE3-C00AF5481019}" destId="{545F848E-88B3-48BB-ABE9-7AA28357E313}" srcOrd="1" destOrd="0" parTransId="{8905670A-CB86-4C5B-9FD6-F5D891576DB0}" sibTransId="{DBFABB1B-39EB-4102-9C93-A1CFC8820154}"/>
    <dgm:cxn modelId="{755E8D4B-F116-46C3-911F-B5035A630E6A}" type="presParOf" srcId="{EE99D6FA-5029-46BF-967E-CEAA74D18175}" destId="{FC71710C-D99A-4FA0-A375-2DFCBEF65217}" srcOrd="0" destOrd="0" presId="urn:microsoft.com/office/officeart/2018/2/layout/IconVerticalSolidList"/>
    <dgm:cxn modelId="{187E45C8-DAB9-479C-B7AA-5F006955FAE1}" type="presParOf" srcId="{FC71710C-D99A-4FA0-A375-2DFCBEF65217}" destId="{8DDB81D8-0A7D-4906-950C-8A6D34525F2C}" srcOrd="0" destOrd="0" presId="urn:microsoft.com/office/officeart/2018/2/layout/IconVerticalSolidList"/>
    <dgm:cxn modelId="{5B198646-DDC2-4794-97FD-CDC3847B687B}" type="presParOf" srcId="{FC71710C-D99A-4FA0-A375-2DFCBEF65217}" destId="{74634FA2-B150-4927-9928-5474E90CB93E}" srcOrd="1" destOrd="0" presId="urn:microsoft.com/office/officeart/2018/2/layout/IconVerticalSolidList"/>
    <dgm:cxn modelId="{89E0BA37-39D0-410B-8983-FECDE3C344AC}" type="presParOf" srcId="{FC71710C-D99A-4FA0-A375-2DFCBEF65217}" destId="{09892A7F-1EFB-4648-A357-D0F6A1D733C4}" srcOrd="2" destOrd="0" presId="urn:microsoft.com/office/officeart/2018/2/layout/IconVerticalSolidList"/>
    <dgm:cxn modelId="{61EF9BE9-4FE0-4CF4-9408-8E83625F40F2}" type="presParOf" srcId="{FC71710C-D99A-4FA0-A375-2DFCBEF65217}" destId="{08A3BCBF-AF77-4E05-80CC-285678AE6083}" srcOrd="3" destOrd="0" presId="urn:microsoft.com/office/officeart/2018/2/layout/IconVerticalSolidList"/>
    <dgm:cxn modelId="{4F6E8302-7298-451A-9EF2-BDBF05DC66E6}" type="presParOf" srcId="{EE99D6FA-5029-46BF-967E-CEAA74D18175}" destId="{35FF5C1A-5F59-49A6-A13C-6FDF296BD5B2}" srcOrd="1" destOrd="0" presId="urn:microsoft.com/office/officeart/2018/2/layout/IconVerticalSolidList"/>
    <dgm:cxn modelId="{B948D154-E3BC-4332-819F-0B9EF4E96FB5}" type="presParOf" srcId="{EE99D6FA-5029-46BF-967E-CEAA74D18175}" destId="{091B8D16-853A-4C51-A125-9DF48A49ECC2}" srcOrd="2" destOrd="0" presId="urn:microsoft.com/office/officeart/2018/2/layout/IconVerticalSolidList"/>
    <dgm:cxn modelId="{18BC1644-C032-4D92-81C0-AB70926E3BE9}" type="presParOf" srcId="{091B8D16-853A-4C51-A125-9DF48A49ECC2}" destId="{A5C12488-008A-47F7-9F3A-674C64542204}" srcOrd="0" destOrd="0" presId="urn:microsoft.com/office/officeart/2018/2/layout/IconVerticalSolidList"/>
    <dgm:cxn modelId="{1B33C329-E2D9-47C1-B87B-7E0D869FACC6}" type="presParOf" srcId="{091B8D16-853A-4C51-A125-9DF48A49ECC2}" destId="{786DD1CD-1CE9-4CC3-BD5A-D98C10E3DB6A}" srcOrd="1" destOrd="0" presId="urn:microsoft.com/office/officeart/2018/2/layout/IconVerticalSolidList"/>
    <dgm:cxn modelId="{9A8A10D0-2F84-477D-B526-9FFD3F7C1DB6}" type="presParOf" srcId="{091B8D16-853A-4C51-A125-9DF48A49ECC2}" destId="{3574CEB1-88DA-474D-9CAB-525D715CE267}" srcOrd="2" destOrd="0" presId="urn:microsoft.com/office/officeart/2018/2/layout/IconVerticalSolidList"/>
    <dgm:cxn modelId="{7DBA7BD3-B238-4929-AB21-AA6A930B2B8E}" type="presParOf" srcId="{091B8D16-853A-4C51-A125-9DF48A49ECC2}" destId="{C122340E-5B68-45B3-AD70-939E0CDFFF4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14E64-01C8-48D4-961B-7789E114C68B}">
      <dsp:nvSpPr>
        <dsp:cNvPr id="0" name=""/>
        <dsp:cNvSpPr/>
      </dsp:nvSpPr>
      <dsp:spPr>
        <a:xfrm>
          <a:off x="0" y="923"/>
          <a:ext cx="9114919" cy="21619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3E82D-4B6D-4B6F-8F32-6922EC979E6B}">
      <dsp:nvSpPr>
        <dsp:cNvPr id="0" name=""/>
        <dsp:cNvSpPr/>
      </dsp:nvSpPr>
      <dsp:spPr>
        <a:xfrm>
          <a:off x="653990" y="487362"/>
          <a:ext cx="1189072" cy="11890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494ACF-BAF2-421F-BEB3-9F3BEFECDAA7}">
      <dsp:nvSpPr>
        <dsp:cNvPr id="0" name=""/>
        <dsp:cNvSpPr/>
      </dsp:nvSpPr>
      <dsp:spPr>
        <a:xfrm>
          <a:off x="2497052" y="923"/>
          <a:ext cx="6617866" cy="216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806" tIns="228806" rIns="228806" bIns="228806" numCol="1" spcCol="1270" anchor="ctr" anchorCtr="0">
          <a:noAutofit/>
        </a:bodyPr>
        <a:lstStyle/>
        <a:p>
          <a:pPr marL="0" lvl="0" indent="0" algn="just" defTabSz="844550">
            <a:lnSpc>
              <a:spcPct val="100000"/>
            </a:lnSpc>
            <a:spcBef>
              <a:spcPct val="0"/>
            </a:spcBef>
            <a:spcAft>
              <a:spcPct val="35000"/>
            </a:spcAft>
            <a:buNone/>
          </a:pPr>
          <a:r>
            <a:rPr lang="en-US" sz="1900" kern="1200" dirty="0"/>
            <a:t>The volume of data generated and used in today's organizations is growing exponentially. Thus, managing this data has become a challenge and a database management system, or DBMS, is needed to </a:t>
          </a:r>
          <a:r>
            <a:rPr lang="en-US" sz="1900" b="1" kern="1200" dirty="0"/>
            <a:t>store, organize, manipulate, and retrieve </a:t>
          </a:r>
          <a:r>
            <a:rPr lang="en-US" sz="1900" kern="1200" dirty="0"/>
            <a:t>data from a database.</a:t>
          </a:r>
        </a:p>
      </dsp:txBody>
      <dsp:txXfrm>
        <a:off x="2497052" y="923"/>
        <a:ext cx="6617866" cy="2161950"/>
      </dsp:txXfrm>
    </dsp:sp>
    <dsp:sp modelId="{4E0E6857-08D8-4136-A670-956534E9C196}">
      <dsp:nvSpPr>
        <dsp:cNvPr id="0" name=""/>
        <dsp:cNvSpPr/>
      </dsp:nvSpPr>
      <dsp:spPr>
        <a:xfrm>
          <a:off x="0" y="2703362"/>
          <a:ext cx="9114919" cy="21619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6267C1-2028-4E6A-A245-3CADBFAA5CF1}">
      <dsp:nvSpPr>
        <dsp:cNvPr id="0" name=""/>
        <dsp:cNvSpPr/>
      </dsp:nvSpPr>
      <dsp:spPr>
        <a:xfrm>
          <a:off x="653990" y="3189801"/>
          <a:ext cx="1189072" cy="11890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6712D9-69CC-48E2-AD98-FEB5606400EA}">
      <dsp:nvSpPr>
        <dsp:cNvPr id="0" name=""/>
        <dsp:cNvSpPr/>
      </dsp:nvSpPr>
      <dsp:spPr>
        <a:xfrm>
          <a:off x="2497052" y="2703362"/>
          <a:ext cx="6617866" cy="216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806" tIns="228806" rIns="228806" bIns="228806" numCol="1" spcCol="1270" anchor="ctr" anchorCtr="0">
          <a:noAutofit/>
        </a:bodyPr>
        <a:lstStyle/>
        <a:p>
          <a:pPr marL="0" lvl="0" indent="0" algn="just" defTabSz="844550">
            <a:lnSpc>
              <a:spcPct val="100000"/>
            </a:lnSpc>
            <a:spcBef>
              <a:spcPct val="0"/>
            </a:spcBef>
            <a:spcAft>
              <a:spcPct val="35000"/>
            </a:spcAft>
            <a:buNone/>
          </a:pPr>
          <a:r>
            <a:rPr lang="en-US" sz="1900" kern="1200" dirty="0"/>
            <a:t>However, practical database management requires knowledge and skills to protect data from unauthorized access, ensure data integrity and improve system performance. These capabilities are critical in industries where data security and confidentiality are crucial.</a:t>
          </a:r>
        </a:p>
      </dsp:txBody>
      <dsp:txXfrm>
        <a:off x="2497052" y="2703362"/>
        <a:ext cx="6617866" cy="2161950"/>
      </dsp:txXfrm>
    </dsp:sp>
    <dsp:sp modelId="{05131CAF-AC06-4C86-AE0B-D5C6C8C4E8D1}">
      <dsp:nvSpPr>
        <dsp:cNvPr id="0" name=""/>
        <dsp:cNvSpPr/>
      </dsp:nvSpPr>
      <dsp:spPr>
        <a:xfrm>
          <a:off x="0" y="5405800"/>
          <a:ext cx="9114919" cy="21619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32C1EF-A7B0-42CC-B6C5-798A84B70A25}">
      <dsp:nvSpPr>
        <dsp:cNvPr id="0" name=""/>
        <dsp:cNvSpPr/>
      </dsp:nvSpPr>
      <dsp:spPr>
        <a:xfrm>
          <a:off x="653990" y="5892239"/>
          <a:ext cx="1189072" cy="11890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BF3E25-A596-4BD2-A881-AB05179D9941}">
      <dsp:nvSpPr>
        <dsp:cNvPr id="0" name=""/>
        <dsp:cNvSpPr/>
      </dsp:nvSpPr>
      <dsp:spPr>
        <a:xfrm>
          <a:off x="2497052" y="5405800"/>
          <a:ext cx="6617866" cy="216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806" tIns="228806" rIns="228806" bIns="228806" numCol="1" spcCol="1270" anchor="ctr" anchorCtr="0">
          <a:noAutofit/>
        </a:bodyPr>
        <a:lstStyle/>
        <a:p>
          <a:pPr marL="0" lvl="0" indent="0" algn="just" defTabSz="844550">
            <a:lnSpc>
              <a:spcPct val="100000"/>
            </a:lnSpc>
            <a:spcBef>
              <a:spcPct val="0"/>
            </a:spcBef>
            <a:spcAft>
              <a:spcPct val="35000"/>
            </a:spcAft>
            <a:buNone/>
          </a:pPr>
          <a:r>
            <a:rPr lang="en-US" sz="1900" kern="1200" dirty="0"/>
            <a:t>This course teaches students advanced DBMS concepts focusing </a:t>
          </a:r>
          <a:r>
            <a:rPr lang="en-US" sz="1900" b="1" kern="1200" dirty="0"/>
            <a:t>on data security, integrity, and query performance functionalities</a:t>
          </a:r>
          <a:r>
            <a:rPr lang="en-US" sz="1900" kern="1200" dirty="0"/>
            <a:t>, including using programming tools PL/SQL and introducing various approaches to real-world database design.</a:t>
          </a:r>
        </a:p>
      </dsp:txBody>
      <dsp:txXfrm>
        <a:off x="2497052" y="5405800"/>
        <a:ext cx="6617866" cy="2161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003FF-C2EC-4179-A963-52AEFF4B13C3}">
      <dsp:nvSpPr>
        <dsp:cNvPr id="0" name=""/>
        <dsp:cNvSpPr/>
      </dsp:nvSpPr>
      <dsp:spPr>
        <a:xfrm>
          <a:off x="14105" y="717978"/>
          <a:ext cx="3186434" cy="95593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799" tIns="251799" rIns="251799" bIns="251799" numCol="1" spcCol="1270" anchor="ctr" anchorCtr="0">
          <a:noAutofit/>
        </a:bodyPr>
        <a:lstStyle/>
        <a:p>
          <a:pPr marL="0" lvl="0" indent="0" algn="ctr" defTabSz="1422400">
            <a:lnSpc>
              <a:spcPct val="90000"/>
            </a:lnSpc>
            <a:spcBef>
              <a:spcPct val="0"/>
            </a:spcBef>
            <a:spcAft>
              <a:spcPct val="35000"/>
            </a:spcAft>
            <a:buNone/>
          </a:pPr>
          <a:r>
            <a:rPr lang="en-US" sz="3200" kern="1200" dirty="0"/>
            <a:t>What?</a:t>
          </a:r>
        </a:p>
      </dsp:txBody>
      <dsp:txXfrm>
        <a:off x="14105" y="717978"/>
        <a:ext cx="3186434" cy="955930"/>
      </dsp:txXfrm>
    </dsp:sp>
    <dsp:sp modelId="{3FF3470C-B904-4D09-AC38-3A5F1FF55181}">
      <dsp:nvSpPr>
        <dsp:cNvPr id="0" name=""/>
        <dsp:cNvSpPr/>
      </dsp:nvSpPr>
      <dsp:spPr>
        <a:xfrm>
          <a:off x="14105" y="1673909"/>
          <a:ext cx="3186434" cy="231869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749" tIns="314749" rIns="314749" bIns="314749" numCol="1" spcCol="1270" anchor="t" anchorCtr="0">
          <a:noAutofit/>
        </a:bodyPr>
        <a:lstStyle/>
        <a:p>
          <a:pPr marL="0" lvl="0" indent="0" algn="l" defTabSz="1066800">
            <a:lnSpc>
              <a:spcPct val="90000"/>
            </a:lnSpc>
            <a:spcBef>
              <a:spcPct val="0"/>
            </a:spcBef>
            <a:spcAft>
              <a:spcPct val="35000"/>
            </a:spcAft>
            <a:buNone/>
          </a:pPr>
          <a:r>
            <a:rPr lang="en-US" sz="2400" kern="1200"/>
            <a:t>This course will help students to:</a:t>
          </a:r>
        </a:p>
      </dsp:txBody>
      <dsp:txXfrm>
        <a:off x="14105" y="1673909"/>
        <a:ext cx="3186434" cy="2318696"/>
      </dsp:txXfrm>
    </dsp:sp>
    <dsp:sp modelId="{B97E9FAA-19CF-4C2D-928A-748D6D5EDC44}">
      <dsp:nvSpPr>
        <dsp:cNvPr id="0" name=""/>
        <dsp:cNvSpPr/>
      </dsp:nvSpPr>
      <dsp:spPr>
        <a:xfrm>
          <a:off x="3308434" y="717978"/>
          <a:ext cx="3186434" cy="95593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799" tIns="251799" rIns="251799" bIns="251799" numCol="1" spcCol="1270" anchor="ctr" anchorCtr="0">
          <a:noAutofit/>
        </a:bodyPr>
        <a:lstStyle/>
        <a:p>
          <a:pPr marL="0" lvl="0" indent="0" algn="ctr" defTabSz="1422400">
            <a:lnSpc>
              <a:spcPct val="90000"/>
            </a:lnSpc>
            <a:spcBef>
              <a:spcPct val="0"/>
            </a:spcBef>
            <a:spcAft>
              <a:spcPct val="35000"/>
            </a:spcAft>
            <a:buNone/>
          </a:pPr>
          <a:r>
            <a:rPr lang="en-US" sz="3200" kern="1200"/>
            <a:t>Learn</a:t>
          </a:r>
        </a:p>
      </dsp:txBody>
      <dsp:txXfrm>
        <a:off x="3308434" y="717978"/>
        <a:ext cx="3186434" cy="955930"/>
      </dsp:txXfrm>
    </dsp:sp>
    <dsp:sp modelId="{07A76567-E70A-4346-84BB-BE6CB06BCD29}">
      <dsp:nvSpPr>
        <dsp:cNvPr id="0" name=""/>
        <dsp:cNvSpPr/>
      </dsp:nvSpPr>
      <dsp:spPr>
        <a:xfrm>
          <a:off x="3308434" y="1673909"/>
          <a:ext cx="3186434" cy="231869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749" tIns="314749" rIns="314749" bIns="314749" numCol="1" spcCol="1270" anchor="t" anchorCtr="0">
          <a:noAutofit/>
        </a:bodyPr>
        <a:lstStyle/>
        <a:p>
          <a:pPr marL="0" lvl="0" indent="0" algn="l" defTabSz="1066800">
            <a:lnSpc>
              <a:spcPct val="90000"/>
            </a:lnSpc>
            <a:spcBef>
              <a:spcPct val="0"/>
            </a:spcBef>
            <a:spcAft>
              <a:spcPct val="35000"/>
            </a:spcAft>
            <a:buNone/>
          </a:pPr>
          <a:r>
            <a:rPr lang="en-US" sz="2400" kern="1200"/>
            <a:t>Learn advanced concepts of database modeling and design</a:t>
          </a:r>
        </a:p>
      </dsp:txBody>
      <dsp:txXfrm>
        <a:off x="3308434" y="1673909"/>
        <a:ext cx="3186434" cy="2318696"/>
      </dsp:txXfrm>
    </dsp:sp>
    <dsp:sp modelId="{0D4BB154-7036-4381-B413-276DD15D6054}">
      <dsp:nvSpPr>
        <dsp:cNvPr id="0" name=""/>
        <dsp:cNvSpPr/>
      </dsp:nvSpPr>
      <dsp:spPr>
        <a:xfrm>
          <a:off x="6602763" y="717978"/>
          <a:ext cx="3186434" cy="95593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799" tIns="251799" rIns="251799" bIns="251799" numCol="1" spcCol="1270" anchor="ctr" anchorCtr="0">
          <a:noAutofit/>
        </a:bodyPr>
        <a:lstStyle/>
        <a:p>
          <a:pPr marL="0" lvl="0" indent="0" algn="ctr" defTabSz="1422400">
            <a:lnSpc>
              <a:spcPct val="90000"/>
            </a:lnSpc>
            <a:spcBef>
              <a:spcPct val="0"/>
            </a:spcBef>
            <a:spcAft>
              <a:spcPct val="35000"/>
            </a:spcAft>
            <a:buNone/>
          </a:pPr>
          <a:r>
            <a:rPr lang="en-US" sz="3200" kern="1200"/>
            <a:t>Manage</a:t>
          </a:r>
        </a:p>
      </dsp:txBody>
      <dsp:txXfrm>
        <a:off x="6602763" y="717978"/>
        <a:ext cx="3186434" cy="955930"/>
      </dsp:txXfrm>
    </dsp:sp>
    <dsp:sp modelId="{B26594AB-13F0-4983-93AC-789F5C063F29}">
      <dsp:nvSpPr>
        <dsp:cNvPr id="0" name=""/>
        <dsp:cNvSpPr/>
      </dsp:nvSpPr>
      <dsp:spPr>
        <a:xfrm>
          <a:off x="6602763" y="1673909"/>
          <a:ext cx="3186434" cy="231869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749" tIns="314749" rIns="314749" bIns="314749" numCol="1" spcCol="1270" anchor="t" anchorCtr="0">
          <a:noAutofit/>
        </a:bodyPr>
        <a:lstStyle/>
        <a:p>
          <a:pPr marL="0" lvl="0" indent="0" algn="l" defTabSz="1066800">
            <a:lnSpc>
              <a:spcPct val="90000"/>
            </a:lnSpc>
            <a:spcBef>
              <a:spcPct val="0"/>
            </a:spcBef>
            <a:spcAft>
              <a:spcPct val="35000"/>
            </a:spcAft>
            <a:buNone/>
          </a:pPr>
          <a:r>
            <a:rPr lang="en-US" sz="2400" kern="1200"/>
            <a:t>Manage a database system for query performance, data security, and integrity</a:t>
          </a:r>
        </a:p>
      </dsp:txBody>
      <dsp:txXfrm>
        <a:off x="6602763" y="1673909"/>
        <a:ext cx="3186434" cy="2318696"/>
      </dsp:txXfrm>
    </dsp:sp>
    <dsp:sp modelId="{D9DD2A9D-A81C-4EC6-A5DD-BFCB807C0CD2}">
      <dsp:nvSpPr>
        <dsp:cNvPr id="0" name=""/>
        <dsp:cNvSpPr/>
      </dsp:nvSpPr>
      <dsp:spPr>
        <a:xfrm>
          <a:off x="9897092" y="717978"/>
          <a:ext cx="3186434" cy="95593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799" tIns="251799" rIns="251799" bIns="251799" numCol="1" spcCol="1270" anchor="ctr" anchorCtr="0">
          <a:noAutofit/>
        </a:bodyPr>
        <a:lstStyle/>
        <a:p>
          <a:pPr marL="0" lvl="0" indent="0" algn="ctr" defTabSz="1422400">
            <a:lnSpc>
              <a:spcPct val="90000"/>
            </a:lnSpc>
            <a:spcBef>
              <a:spcPct val="0"/>
            </a:spcBef>
            <a:spcAft>
              <a:spcPct val="35000"/>
            </a:spcAft>
            <a:buNone/>
          </a:pPr>
          <a:r>
            <a:rPr lang="en-US" sz="3200" kern="1200"/>
            <a:t>Apply</a:t>
          </a:r>
        </a:p>
      </dsp:txBody>
      <dsp:txXfrm>
        <a:off x="9897092" y="717978"/>
        <a:ext cx="3186434" cy="955930"/>
      </dsp:txXfrm>
    </dsp:sp>
    <dsp:sp modelId="{4068A9AC-81EE-415C-A6F8-417CD0AB376D}">
      <dsp:nvSpPr>
        <dsp:cNvPr id="0" name=""/>
        <dsp:cNvSpPr/>
      </dsp:nvSpPr>
      <dsp:spPr>
        <a:xfrm>
          <a:off x="9897092" y="1673909"/>
          <a:ext cx="3186434" cy="231869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749" tIns="314749" rIns="314749" bIns="314749" numCol="1" spcCol="1270" anchor="t" anchorCtr="0">
          <a:noAutofit/>
        </a:bodyPr>
        <a:lstStyle/>
        <a:p>
          <a:pPr marL="0" lvl="0" indent="0" algn="l" defTabSz="1066800">
            <a:lnSpc>
              <a:spcPct val="90000"/>
            </a:lnSpc>
            <a:spcBef>
              <a:spcPct val="0"/>
            </a:spcBef>
            <a:spcAft>
              <a:spcPct val="35000"/>
            </a:spcAft>
            <a:buNone/>
          </a:pPr>
          <a:r>
            <a:rPr lang="en-US" sz="2400" kern="1200"/>
            <a:t>Apply the knowledge using advanced programming PL/SQL</a:t>
          </a:r>
        </a:p>
      </dsp:txBody>
      <dsp:txXfrm>
        <a:off x="9897092" y="1673909"/>
        <a:ext cx="3186434" cy="2318696"/>
      </dsp:txXfrm>
    </dsp:sp>
    <dsp:sp modelId="{6424FB11-1120-4972-825B-0F5C009BA5AD}">
      <dsp:nvSpPr>
        <dsp:cNvPr id="0" name=""/>
        <dsp:cNvSpPr/>
      </dsp:nvSpPr>
      <dsp:spPr>
        <a:xfrm>
          <a:off x="13205527" y="655346"/>
          <a:ext cx="3186434" cy="95593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799" tIns="251799" rIns="251799" bIns="251799" numCol="1" spcCol="1270" anchor="ctr" anchorCtr="0">
          <a:noAutofit/>
        </a:bodyPr>
        <a:lstStyle/>
        <a:p>
          <a:pPr marL="0" lvl="0" indent="0" algn="ctr" defTabSz="1422400">
            <a:lnSpc>
              <a:spcPct val="90000"/>
            </a:lnSpc>
            <a:spcBef>
              <a:spcPct val="0"/>
            </a:spcBef>
            <a:spcAft>
              <a:spcPct val="35000"/>
            </a:spcAft>
            <a:buNone/>
          </a:pPr>
          <a:r>
            <a:rPr lang="en-US" sz="3200" kern="1200"/>
            <a:t>Learn</a:t>
          </a:r>
        </a:p>
      </dsp:txBody>
      <dsp:txXfrm>
        <a:off x="13205527" y="655346"/>
        <a:ext cx="3186434" cy="955930"/>
      </dsp:txXfrm>
    </dsp:sp>
    <dsp:sp modelId="{DF1CEBAF-A422-49E2-ACDA-E62078E2AE6A}">
      <dsp:nvSpPr>
        <dsp:cNvPr id="0" name=""/>
        <dsp:cNvSpPr/>
      </dsp:nvSpPr>
      <dsp:spPr>
        <a:xfrm>
          <a:off x="13191421" y="1673909"/>
          <a:ext cx="3186434" cy="231869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749" tIns="314749" rIns="314749" bIns="314749" numCol="1" spcCol="1270" anchor="t" anchorCtr="0">
          <a:noAutofit/>
        </a:bodyPr>
        <a:lstStyle/>
        <a:p>
          <a:pPr marL="0" lvl="0" indent="0" algn="l" defTabSz="1066800">
            <a:lnSpc>
              <a:spcPct val="90000"/>
            </a:lnSpc>
            <a:spcBef>
              <a:spcPct val="0"/>
            </a:spcBef>
            <a:spcAft>
              <a:spcPct val="35000"/>
            </a:spcAft>
            <a:buNone/>
          </a:pPr>
          <a:r>
            <a:rPr lang="en-US" sz="2400" kern="1200"/>
            <a:t>Learn NoSQL and distributed databases</a:t>
          </a:r>
        </a:p>
      </dsp:txBody>
      <dsp:txXfrm>
        <a:off x="13191421" y="1673909"/>
        <a:ext cx="3186434" cy="2318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B81D8-0A7D-4906-950C-8A6D34525F2C}">
      <dsp:nvSpPr>
        <dsp:cNvPr id="0" name=""/>
        <dsp:cNvSpPr/>
      </dsp:nvSpPr>
      <dsp:spPr>
        <a:xfrm>
          <a:off x="0" y="1092102"/>
          <a:ext cx="16263917" cy="20161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634FA2-B150-4927-9928-5474E90CB93E}">
      <dsp:nvSpPr>
        <dsp:cNvPr id="0" name=""/>
        <dsp:cNvSpPr/>
      </dsp:nvSpPr>
      <dsp:spPr>
        <a:xfrm>
          <a:off x="609896" y="1545744"/>
          <a:ext cx="1108903" cy="1108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A3BCBF-AF77-4E05-80CC-285678AE6083}">
      <dsp:nvSpPr>
        <dsp:cNvPr id="0" name=""/>
        <dsp:cNvSpPr/>
      </dsp:nvSpPr>
      <dsp:spPr>
        <a:xfrm>
          <a:off x="2328697" y="1092102"/>
          <a:ext cx="13935219" cy="2016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0" tIns="213380" rIns="213380" bIns="213380" numCol="1" spcCol="1270" anchor="ctr" anchorCtr="0">
          <a:noAutofit/>
        </a:bodyPr>
        <a:lstStyle/>
        <a:p>
          <a:pPr marL="0" lvl="0" indent="0" algn="l" defTabSz="889000">
            <a:lnSpc>
              <a:spcPct val="100000"/>
            </a:lnSpc>
            <a:spcBef>
              <a:spcPct val="0"/>
            </a:spcBef>
            <a:spcAft>
              <a:spcPct val="35000"/>
            </a:spcAft>
            <a:buNone/>
          </a:pPr>
          <a:r>
            <a:rPr lang="en-US" sz="2000" b="1" i="1" kern="1200" dirty="0"/>
            <a:t>Lectures</a:t>
          </a:r>
          <a:r>
            <a:rPr lang="en-US" sz="2000" i="1" kern="1200" dirty="0"/>
            <a:t> </a:t>
          </a:r>
          <a:r>
            <a:rPr lang="en-US" sz="2000" kern="1200" dirty="0"/>
            <a:t>mainly convey information about the concepts relevant to database management systems course and briefings/feedback on assessments. </a:t>
          </a:r>
        </a:p>
      </dsp:txBody>
      <dsp:txXfrm>
        <a:off x="2328697" y="1092102"/>
        <a:ext cx="13935219" cy="2016188"/>
      </dsp:txXfrm>
    </dsp:sp>
    <dsp:sp modelId="{A5C12488-008A-47F7-9F3A-674C64542204}">
      <dsp:nvSpPr>
        <dsp:cNvPr id="0" name=""/>
        <dsp:cNvSpPr/>
      </dsp:nvSpPr>
      <dsp:spPr>
        <a:xfrm>
          <a:off x="0" y="3612337"/>
          <a:ext cx="16263917" cy="20161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DD1CD-1CE9-4CC3-BD5A-D98C10E3DB6A}">
      <dsp:nvSpPr>
        <dsp:cNvPr id="0" name=""/>
        <dsp:cNvSpPr/>
      </dsp:nvSpPr>
      <dsp:spPr>
        <a:xfrm>
          <a:off x="609896" y="4065979"/>
          <a:ext cx="1108903" cy="1108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22340E-5B68-45B3-AD70-939E0CDFFF49}">
      <dsp:nvSpPr>
        <dsp:cNvPr id="0" name=""/>
        <dsp:cNvSpPr/>
      </dsp:nvSpPr>
      <dsp:spPr>
        <a:xfrm>
          <a:off x="2328697" y="3612337"/>
          <a:ext cx="13935219" cy="2016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0" tIns="213380" rIns="213380" bIns="213380" numCol="1" spcCol="1270" anchor="ctr" anchorCtr="0">
          <a:noAutofit/>
        </a:bodyPr>
        <a:lstStyle/>
        <a:p>
          <a:pPr marL="0" lvl="0" indent="0" algn="l" defTabSz="800100">
            <a:lnSpc>
              <a:spcPct val="100000"/>
            </a:lnSpc>
            <a:spcBef>
              <a:spcPct val="0"/>
            </a:spcBef>
            <a:spcAft>
              <a:spcPct val="35000"/>
            </a:spcAft>
            <a:buNone/>
          </a:pPr>
          <a:r>
            <a:rPr lang="en-US" sz="1800" b="1" i="1" kern="1200"/>
            <a:t>Practical</a:t>
          </a:r>
          <a:r>
            <a:rPr lang="en-US" sz="1800" i="1" kern="1200"/>
            <a:t> </a:t>
          </a:r>
          <a:r>
            <a:rPr lang="en-US" sz="1800" kern="1200"/>
            <a:t>classes will supplement lectures to apply the taught concepts. In addition, relevant exercises will be circulated in advance to encourage discussion in the practical sessions. Practical classes will be conducted face-to-face in physical computer labs.</a:t>
          </a:r>
        </a:p>
      </dsp:txBody>
      <dsp:txXfrm>
        <a:off x="2328697" y="3612337"/>
        <a:ext cx="13935219" cy="20161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1B90B4-2F4B-4218-BCEB-CDC98ED7CF1C}" type="datetimeFigureOut">
              <a:rPr lang="en-MY" smtClean="0"/>
              <a:t>17/9/2024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4357D-529E-4A0B-A029-BBBC3EB407ED}" type="slidenum">
              <a:rPr lang="en-MY" smtClean="0"/>
              <a:t>‹#›</a:t>
            </a:fld>
            <a:endParaRPr lang="en-MY"/>
          </a:p>
        </p:txBody>
      </p:sp>
    </p:spTree>
    <p:extLst>
      <p:ext uri="{BB962C8B-B14F-4D97-AF65-F5344CB8AC3E}">
        <p14:creationId xmlns:p14="http://schemas.microsoft.com/office/powerpoint/2010/main" val="150106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174357D-529E-4A0B-A029-BBBC3EB407ED}" type="slidenum">
              <a:rPr lang="en-MY" smtClean="0"/>
              <a:t>2</a:t>
            </a:fld>
            <a:endParaRPr lang="en-MY"/>
          </a:p>
        </p:txBody>
      </p:sp>
    </p:spTree>
    <p:extLst>
      <p:ext uri="{BB962C8B-B14F-4D97-AF65-F5344CB8AC3E}">
        <p14:creationId xmlns:p14="http://schemas.microsoft.com/office/powerpoint/2010/main" val="2402544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MY" dirty="0"/>
          </a:p>
        </p:txBody>
      </p:sp>
      <p:sp>
        <p:nvSpPr>
          <p:cNvPr id="4" name="Slide Number Placeholder 3"/>
          <p:cNvSpPr>
            <a:spLocks noGrp="1"/>
          </p:cNvSpPr>
          <p:nvPr>
            <p:ph type="sldNum" sz="quarter" idx="5"/>
          </p:nvPr>
        </p:nvSpPr>
        <p:spPr/>
        <p:txBody>
          <a:bodyPr/>
          <a:lstStyle/>
          <a:p>
            <a:fld id="{C174357D-529E-4A0B-A029-BBBC3EB407ED}" type="slidenum">
              <a:rPr lang="en-MY" smtClean="0"/>
              <a:t>3</a:t>
            </a:fld>
            <a:endParaRPr lang="en-MY"/>
          </a:p>
        </p:txBody>
      </p:sp>
    </p:spTree>
    <p:extLst>
      <p:ext uri="{BB962C8B-B14F-4D97-AF65-F5344CB8AC3E}">
        <p14:creationId xmlns:p14="http://schemas.microsoft.com/office/powerpoint/2010/main" val="4127791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Canva Sans"/>
            </a:endParaRPr>
          </a:p>
        </p:txBody>
      </p:sp>
      <p:sp>
        <p:nvSpPr>
          <p:cNvPr id="4" name="Slide Number Placeholder 3"/>
          <p:cNvSpPr>
            <a:spLocks noGrp="1"/>
          </p:cNvSpPr>
          <p:nvPr>
            <p:ph type="sldNum" sz="quarter" idx="5"/>
          </p:nvPr>
        </p:nvSpPr>
        <p:spPr/>
        <p:txBody>
          <a:bodyPr/>
          <a:lstStyle/>
          <a:p>
            <a:fld id="{C174357D-529E-4A0B-A029-BBBC3EB407ED}" type="slidenum">
              <a:rPr lang="en-MY" smtClean="0"/>
              <a:t>4</a:t>
            </a:fld>
            <a:endParaRPr lang="en-MY"/>
          </a:p>
        </p:txBody>
      </p:sp>
    </p:spTree>
    <p:extLst>
      <p:ext uri="{BB962C8B-B14F-4D97-AF65-F5344CB8AC3E}">
        <p14:creationId xmlns:p14="http://schemas.microsoft.com/office/powerpoint/2010/main" val="44974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C174357D-529E-4A0B-A029-BBBC3EB407ED}" type="slidenum">
              <a:rPr lang="en-MY" smtClean="0"/>
              <a:t>5</a:t>
            </a:fld>
            <a:endParaRPr lang="en-MY"/>
          </a:p>
        </p:txBody>
      </p:sp>
    </p:spTree>
    <p:extLst>
      <p:ext uri="{BB962C8B-B14F-4D97-AF65-F5344CB8AC3E}">
        <p14:creationId xmlns:p14="http://schemas.microsoft.com/office/powerpoint/2010/main" val="365325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C174357D-529E-4A0B-A029-BBBC3EB407ED}" type="slidenum">
              <a:rPr lang="en-MY" smtClean="0"/>
              <a:t>6</a:t>
            </a:fld>
            <a:endParaRPr lang="en-MY"/>
          </a:p>
        </p:txBody>
      </p:sp>
    </p:spTree>
    <p:extLst>
      <p:ext uri="{BB962C8B-B14F-4D97-AF65-F5344CB8AC3E}">
        <p14:creationId xmlns:p14="http://schemas.microsoft.com/office/powerpoint/2010/main" val="140963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4357D-529E-4A0B-A029-BBBC3EB407ED}" type="slidenum">
              <a:rPr lang="en-MY" smtClean="0"/>
              <a:t>7</a:t>
            </a:fld>
            <a:endParaRPr lang="en-MY"/>
          </a:p>
        </p:txBody>
      </p:sp>
    </p:spTree>
    <p:extLst>
      <p:ext uri="{BB962C8B-B14F-4D97-AF65-F5344CB8AC3E}">
        <p14:creationId xmlns:p14="http://schemas.microsoft.com/office/powerpoint/2010/main" val="2524607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C174357D-529E-4A0B-A029-BBBC3EB407ED}" type="slidenum">
              <a:rPr lang="en-MY" smtClean="0"/>
              <a:t>8</a:t>
            </a:fld>
            <a:endParaRPr lang="en-MY"/>
          </a:p>
        </p:txBody>
      </p:sp>
    </p:spTree>
    <p:extLst>
      <p:ext uri="{BB962C8B-B14F-4D97-AF65-F5344CB8AC3E}">
        <p14:creationId xmlns:p14="http://schemas.microsoft.com/office/powerpoint/2010/main" val="2459807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819150" y="-7144"/>
            <a:ext cx="7522368" cy="10294145"/>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4392602" y="2070103"/>
            <a:ext cx="12861933" cy="3924299"/>
          </a:xfrm>
        </p:spPr>
        <p:txBody>
          <a:bodyPr anchor="b">
            <a:normAutofit/>
          </a:bodyPr>
          <a:lstStyle>
            <a:lvl1pPr algn="r">
              <a:defRPr sz="9000">
                <a:effectLst/>
              </a:defRPr>
            </a:lvl1pPr>
          </a:lstStyle>
          <a:p>
            <a:r>
              <a:rPr lang="en-US"/>
              <a:t>Click to edit Master title style</a:t>
            </a:r>
            <a:endParaRPr lang="en-US" dirty="0"/>
          </a:p>
        </p:txBody>
      </p:sp>
      <p:sp>
        <p:nvSpPr>
          <p:cNvPr id="3" name="Subtitle 2"/>
          <p:cNvSpPr>
            <a:spLocks noGrp="1"/>
          </p:cNvSpPr>
          <p:nvPr>
            <p:ph type="subTitle" idx="1"/>
          </p:nvPr>
        </p:nvSpPr>
        <p:spPr>
          <a:xfrm>
            <a:off x="6773066" y="5994401"/>
            <a:ext cx="10481468" cy="2082801"/>
          </a:xfrm>
        </p:spPr>
        <p:txBody>
          <a:bodyPr anchor="t">
            <a:normAutofit/>
          </a:bodyPr>
          <a:lstStyle>
            <a:lvl1pPr marL="0" indent="0" algn="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a:xfrm>
            <a:off x="7998618" y="8824913"/>
            <a:ext cx="6486066" cy="547688"/>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109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7" y="7099298"/>
            <a:ext cx="15028067"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9018" y="1398168"/>
            <a:ext cx="12338916" cy="47474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2226467" y="7949405"/>
            <a:ext cx="15028067"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848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1028700"/>
            <a:ext cx="15028067" cy="4572000"/>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226469" y="6515100"/>
            <a:ext cx="15028070"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1589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3655217" y="5143499"/>
            <a:ext cx="12799223" cy="571500"/>
          </a:xfrm>
        </p:spPr>
        <p:txBody>
          <a:bodyPr anchor="ctr">
            <a:normAutofit/>
          </a:bodyPr>
          <a:lstStyle>
            <a:lvl1pPr marL="0" indent="0">
              <a:buFontTx/>
              <a:buNone/>
              <a:defRPr sz="27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2226467" y="6515100"/>
            <a:ext cx="15028067"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3975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226470" y="4962872"/>
            <a:ext cx="15028064" cy="2203200"/>
          </a:xfrm>
        </p:spPr>
        <p:txBody>
          <a:bodyPr anchor="b">
            <a:normAutofit/>
          </a:bodyPr>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226468" y="7166072"/>
            <a:ext cx="15028065"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5963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226470" y="5829300"/>
            <a:ext cx="15028065" cy="1333500"/>
          </a:xfrm>
        </p:spPr>
        <p:txBody>
          <a:bodyPr vert="horz" lIns="91440" tIns="45720" rIns="91440" bIns="45720" rtlCol="0" anchor="b">
            <a:normAutofit/>
          </a:bodyPr>
          <a:lstStyle>
            <a:lvl1pPr algn="r">
              <a:buNone/>
              <a:defRPr lang="en-US" sz="36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226468" y="7162800"/>
            <a:ext cx="15028065" cy="1524000"/>
          </a:xfrm>
        </p:spPr>
        <p:txBody>
          <a:bodyPr anchor="t">
            <a:normAutofit/>
          </a:bodyPr>
          <a:lstStyle>
            <a:lvl1pPr marL="0" indent="0" algn="r">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162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226470" y="1028701"/>
            <a:ext cx="15028068" cy="409098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226469" y="5257800"/>
            <a:ext cx="15028070"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226467" y="6515100"/>
            <a:ext cx="15028070"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2121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6139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598983" y="1028700"/>
            <a:ext cx="2655554" cy="7658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26468" y="1028700"/>
            <a:ext cx="12029613" cy="76581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6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1421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58419" y="4000498"/>
            <a:ext cx="13396121" cy="3165573"/>
          </a:xfrm>
        </p:spPr>
        <p:txBody>
          <a:bodyPr anchor="b"/>
          <a:lstStyle>
            <a:lvl1pPr algn="r">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3858417" y="7166072"/>
            <a:ext cx="13396122"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558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26467" y="1028701"/>
            <a:ext cx="15028070" cy="26288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26469" y="4000499"/>
            <a:ext cx="7342583" cy="4686302"/>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911951" y="4000500"/>
            <a:ext cx="7342584" cy="4686300"/>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4829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658269" y="3987800"/>
            <a:ext cx="6910782"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226467"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320731" y="4000500"/>
            <a:ext cx="6933806"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911951"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5565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640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41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2400300"/>
            <a:ext cx="5323682"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7893050" y="1028699"/>
            <a:ext cx="9361485" cy="7658102"/>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26469" y="4457700"/>
            <a:ext cx="5323682" cy="2743200"/>
          </a:xfrm>
        </p:spPr>
        <p:txBody>
          <a:bodyPr>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8776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4086" y="2628899"/>
            <a:ext cx="8139237" cy="2057400"/>
          </a:xfrm>
        </p:spPr>
        <p:txBody>
          <a:bodyPr anchor="b">
            <a:normAutofit/>
          </a:bodyPr>
          <a:lstStyle>
            <a:lvl1pPr algn="ctr">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392023" y="1371600"/>
            <a:ext cx="4921461" cy="6858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2224086" y="4686299"/>
            <a:ext cx="8139237" cy="2743200"/>
          </a:xfrm>
        </p:spPr>
        <p:txBody>
          <a:bodyPr>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4359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226219" y="1"/>
            <a:ext cx="3655220" cy="10287002"/>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2226467" y="1028701"/>
            <a:ext cx="15028070" cy="26288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26466" y="4000499"/>
            <a:ext cx="15028070" cy="468630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598984" y="8824913"/>
            <a:ext cx="1714500"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9/17/2024</a:t>
            </a:fld>
            <a:endParaRPr lang="en-US"/>
          </a:p>
        </p:txBody>
      </p:sp>
      <p:sp>
        <p:nvSpPr>
          <p:cNvPr id="5" name="Footer Placeholder 4"/>
          <p:cNvSpPr>
            <a:spLocks noGrp="1"/>
          </p:cNvSpPr>
          <p:nvPr>
            <p:ph type="ftr" sz="quarter" idx="3"/>
          </p:nvPr>
        </p:nvSpPr>
        <p:spPr>
          <a:xfrm>
            <a:off x="3858419" y="8824913"/>
            <a:ext cx="10626266" cy="54768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6427785" y="8824913"/>
            <a:ext cx="826751"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899575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6858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lumMod val="75000"/>
          </a:schemeClr>
        </a:buClr>
        <a:buSzPct val="145000"/>
        <a:buFont typeface="Arial"/>
        <a:buChar char="•"/>
        <a:defRPr sz="3600" kern="1200" cap="none">
          <a:solidFill>
            <a:schemeClr val="tx1"/>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lumMod val="75000"/>
          </a:schemeClr>
        </a:buClr>
        <a:buSzPct val="145000"/>
        <a:buFont typeface="Arial"/>
        <a:buChar char="•"/>
        <a:defRPr sz="3000" kern="1200" cap="none">
          <a:solidFill>
            <a:schemeClr val="tx1"/>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lumMod val="75000"/>
          </a:schemeClr>
        </a:buClr>
        <a:buSzPct val="145000"/>
        <a:buFont typeface="Arial"/>
        <a:buChar char="•"/>
        <a:defRPr sz="2700" kern="1200" cap="none">
          <a:solidFill>
            <a:schemeClr val="tx1"/>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lumMod val="75000"/>
          </a:schemeClr>
        </a:buClr>
        <a:buSzPct val="145000"/>
        <a:buFont typeface="Arial"/>
        <a:buChar char="•"/>
        <a:defRPr sz="2400" kern="1200" cap="none">
          <a:solidFill>
            <a:schemeClr val="tx1"/>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xml"/><Relationship Id="rId7" Type="http://schemas.openxmlformats.org/officeDocument/2006/relationships/diagramQuickStyle" Target="../diagrams/quickStyle1.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3.xml"/><Relationship Id="rId7" Type="http://schemas.openxmlformats.org/officeDocument/2006/relationships/diagramQuickStyle" Target="../diagrams/quickStyle2.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5.xml"/><Relationship Id="rId7" Type="http://schemas.openxmlformats.org/officeDocument/2006/relationships/diagramQuickStyle" Target="../diagrams/quickStyle3.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8.pn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xml"/><Relationship Id="rId7" Type="http://schemas.openxmlformats.org/officeDocument/2006/relationships/image" Target="../media/image23.sv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image" Target="../media/image25.svg"/><Relationship Id="rId5" Type="http://schemas.openxmlformats.org/officeDocument/2006/relationships/image" Target="../media/image21.sv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786" b="7786"/>
          <a:stretch>
            <a:fillRect/>
          </a:stretch>
        </p:blipFill>
        <p:spPr>
          <a:xfrm>
            <a:off x="0" y="0"/>
            <a:ext cx="18288000" cy="10287000"/>
          </a:xfrm>
          <a:prstGeom prst="rect">
            <a:avLst/>
          </a:prstGeom>
        </p:spPr>
      </p:pic>
      <p:grpSp>
        <p:nvGrpSpPr>
          <p:cNvPr id="3" name="Group 3"/>
          <p:cNvGrpSpPr/>
          <p:nvPr/>
        </p:nvGrpSpPr>
        <p:grpSpPr>
          <a:xfrm rot="-178765">
            <a:off x="1382974" y="1880058"/>
            <a:ext cx="15630207" cy="7074311"/>
            <a:chOff x="0" y="0"/>
            <a:chExt cx="4455448" cy="2347133"/>
          </a:xfrm>
        </p:grpSpPr>
        <p:sp>
          <p:nvSpPr>
            <p:cNvPr id="4" name="Freeform 4"/>
            <p:cNvSpPr/>
            <p:nvPr/>
          </p:nvSpPr>
          <p:spPr>
            <a:xfrm>
              <a:off x="31750" y="31750"/>
              <a:ext cx="4391948" cy="2283633"/>
            </a:xfrm>
            <a:custGeom>
              <a:avLst/>
              <a:gdLst/>
              <a:ahLst/>
              <a:cxnLst/>
              <a:rect l="l" t="t" r="r" b="b"/>
              <a:pathLst>
                <a:path w="4391948" h="2283633">
                  <a:moveTo>
                    <a:pt x="4299238" y="2283633"/>
                  </a:moveTo>
                  <a:lnTo>
                    <a:pt x="92710" y="2283633"/>
                  </a:lnTo>
                  <a:cubicBezTo>
                    <a:pt x="41910" y="2283633"/>
                    <a:pt x="0" y="2241723"/>
                    <a:pt x="0" y="2190923"/>
                  </a:cubicBezTo>
                  <a:lnTo>
                    <a:pt x="0" y="92710"/>
                  </a:lnTo>
                  <a:cubicBezTo>
                    <a:pt x="0" y="41910"/>
                    <a:pt x="41910" y="0"/>
                    <a:pt x="92710" y="0"/>
                  </a:cubicBezTo>
                  <a:lnTo>
                    <a:pt x="4297968" y="0"/>
                  </a:lnTo>
                  <a:cubicBezTo>
                    <a:pt x="4348768" y="0"/>
                    <a:pt x="4390678" y="41910"/>
                    <a:pt x="4390678" y="92710"/>
                  </a:cubicBezTo>
                  <a:lnTo>
                    <a:pt x="4390678" y="2189653"/>
                  </a:lnTo>
                  <a:cubicBezTo>
                    <a:pt x="4391948" y="2241723"/>
                    <a:pt x="4350038" y="2283633"/>
                    <a:pt x="4299238" y="2283633"/>
                  </a:cubicBezTo>
                  <a:close/>
                </a:path>
              </a:pathLst>
            </a:custGeom>
            <a:solidFill>
              <a:srgbClr val="112F58">
                <a:alpha val="61961"/>
              </a:srgbClr>
            </a:solidFill>
          </p:spPr>
          <p:txBody>
            <a:bodyPr/>
            <a:lstStyle/>
            <a:p>
              <a:endParaRPr lang="en-GB"/>
            </a:p>
          </p:txBody>
        </p:sp>
        <p:sp>
          <p:nvSpPr>
            <p:cNvPr id="5" name="Freeform 5"/>
            <p:cNvSpPr/>
            <p:nvPr/>
          </p:nvSpPr>
          <p:spPr>
            <a:xfrm>
              <a:off x="0" y="0"/>
              <a:ext cx="4455448" cy="2347133"/>
            </a:xfrm>
            <a:custGeom>
              <a:avLst/>
              <a:gdLst/>
              <a:ahLst/>
              <a:cxnLst/>
              <a:rect l="l" t="t" r="r" b="b"/>
              <a:pathLst>
                <a:path w="4455448" h="2347133">
                  <a:moveTo>
                    <a:pt x="4330988" y="59690"/>
                  </a:moveTo>
                  <a:cubicBezTo>
                    <a:pt x="4366548" y="59690"/>
                    <a:pt x="4395758" y="88900"/>
                    <a:pt x="4395758" y="124460"/>
                  </a:cubicBezTo>
                  <a:lnTo>
                    <a:pt x="4395758" y="2222673"/>
                  </a:lnTo>
                  <a:cubicBezTo>
                    <a:pt x="4395758" y="2258233"/>
                    <a:pt x="4366548" y="2287443"/>
                    <a:pt x="4330988" y="2287443"/>
                  </a:cubicBezTo>
                  <a:lnTo>
                    <a:pt x="124460" y="2287443"/>
                  </a:lnTo>
                  <a:cubicBezTo>
                    <a:pt x="88900" y="2287443"/>
                    <a:pt x="59690" y="2258233"/>
                    <a:pt x="59690" y="2222673"/>
                  </a:cubicBezTo>
                  <a:lnTo>
                    <a:pt x="59690" y="124460"/>
                  </a:lnTo>
                  <a:cubicBezTo>
                    <a:pt x="59690" y="88900"/>
                    <a:pt x="88900" y="59690"/>
                    <a:pt x="124460" y="59690"/>
                  </a:cubicBezTo>
                  <a:lnTo>
                    <a:pt x="4330988" y="59690"/>
                  </a:lnTo>
                  <a:moveTo>
                    <a:pt x="4330988" y="0"/>
                  </a:moveTo>
                  <a:lnTo>
                    <a:pt x="124460" y="0"/>
                  </a:lnTo>
                  <a:cubicBezTo>
                    <a:pt x="55880" y="0"/>
                    <a:pt x="0" y="55880"/>
                    <a:pt x="0" y="124460"/>
                  </a:cubicBezTo>
                  <a:lnTo>
                    <a:pt x="0" y="2222673"/>
                  </a:lnTo>
                  <a:cubicBezTo>
                    <a:pt x="0" y="2291253"/>
                    <a:pt x="55880" y="2347133"/>
                    <a:pt x="124460" y="2347133"/>
                  </a:cubicBezTo>
                  <a:lnTo>
                    <a:pt x="4330988" y="2347133"/>
                  </a:lnTo>
                  <a:cubicBezTo>
                    <a:pt x="4399568" y="2347133"/>
                    <a:pt x="4455448" y="2291253"/>
                    <a:pt x="4455448" y="2222673"/>
                  </a:cubicBezTo>
                  <a:lnTo>
                    <a:pt x="4455448" y="124460"/>
                  </a:lnTo>
                  <a:cubicBezTo>
                    <a:pt x="4455448" y="55880"/>
                    <a:pt x="4399568" y="0"/>
                    <a:pt x="4330988" y="0"/>
                  </a:cubicBezTo>
                  <a:close/>
                </a:path>
              </a:pathLst>
            </a:custGeom>
            <a:solidFill>
              <a:srgbClr val="000000">
                <a:alpha val="61961"/>
              </a:srgbClr>
            </a:solidFill>
          </p:spPr>
          <p:txBody>
            <a:bodyPr/>
            <a:lstStyle/>
            <a:p>
              <a:endParaRPr lang="en-GB"/>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425786" flipH="1">
            <a:off x="12064535" y="533353"/>
            <a:ext cx="1614912" cy="1885778"/>
          </a:xfrm>
          <a:prstGeom prst="rect">
            <a:avLst/>
          </a:prstGeom>
        </p:spPr>
      </p:pic>
      <p:grpSp>
        <p:nvGrpSpPr>
          <p:cNvPr id="7" name="Group 7"/>
          <p:cNvGrpSpPr/>
          <p:nvPr/>
        </p:nvGrpSpPr>
        <p:grpSpPr>
          <a:xfrm rot="-187169">
            <a:off x="7948425" y="1579190"/>
            <a:ext cx="2391151" cy="825082"/>
            <a:chOff x="0" y="0"/>
            <a:chExt cx="1913890" cy="660400"/>
          </a:xfrm>
        </p:grpSpPr>
        <p:sp>
          <p:nvSpPr>
            <p:cNvPr id="8" name="Freeform 8"/>
            <p:cNvSpPr/>
            <p:nvPr/>
          </p:nvSpPr>
          <p:spPr>
            <a:xfrm>
              <a:off x="0" y="0"/>
              <a:ext cx="1913890" cy="660400"/>
            </a:xfrm>
            <a:custGeom>
              <a:avLst/>
              <a:gdLst/>
              <a:ahLst/>
              <a:cxnLst/>
              <a:rect l="l" t="t" r="r" b="b"/>
              <a:pathLst>
                <a:path w="1913890" h="66040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FFFC00">
                <a:alpha val="80000"/>
              </a:srgbClr>
            </a:solidFill>
          </p:spPr>
          <p:txBody>
            <a:bodyPr/>
            <a:lstStyle/>
            <a:p>
              <a:endParaRPr lang="en-GB"/>
            </a:p>
          </p:txBody>
        </p:sp>
      </p:gr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81478">
            <a:off x="8323572" y="1786624"/>
            <a:ext cx="1640856" cy="410214"/>
          </a:xfrm>
          <a:prstGeom prst="rect">
            <a:avLst/>
          </a:prstGeom>
        </p:spPr>
      </p:pic>
      <p:sp>
        <p:nvSpPr>
          <p:cNvPr id="10" name="TextBox 10"/>
          <p:cNvSpPr txBox="1"/>
          <p:nvPr/>
        </p:nvSpPr>
        <p:spPr>
          <a:xfrm rot="21353949">
            <a:off x="1540501" y="-24126"/>
            <a:ext cx="15143818" cy="6502293"/>
          </a:xfrm>
          <a:prstGeom prst="rect">
            <a:avLst/>
          </a:prstGeom>
        </p:spPr>
        <p:txBody>
          <a:bodyPr wrap="square" lIns="0" tIns="0" rIns="0" bIns="0" rtlCol="0" anchor="t">
            <a:spAutoFit/>
          </a:bodyPr>
          <a:lstStyle/>
          <a:p>
            <a:pPr algn="ctr">
              <a:lnSpc>
                <a:spcPts val="14211"/>
              </a:lnSpc>
            </a:pPr>
            <a:r>
              <a:rPr lang="en-US" sz="5700" dirty="0">
                <a:solidFill>
                  <a:srgbClr val="FFFF00">
                    <a:alpha val="86667"/>
                  </a:srgbClr>
                </a:solidFill>
                <a:latin typeface="Oswald"/>
              </a:rPr>
              <a:t>Introducing </a:t>
            </a:r>
          </a:p>
          <a:p>
            <a:pPr algn="ctr"/>
            <a:endParaRPr lang="en-US" sz="2900" dirty="0">
              <a:solidFill>
                <a:srgbClr val="F3BD2B">
                  <a:alpha val="86667"/>
                </a:srgbClr>
              </a:solidFill>
              <a:latin typeface="Oswald"/>
            </a:endParaRPr>
          </a:p>
          <a:p>
            <a:pPr algn="ctr"/>
            <a:endParaRPr lang="en-US" sz="5700" dirty="0">
              <a:solidFill>
                <a:srgbClr val="F3BD2B">
                  <a:alpha val="86667"/>
                </a:srgbClr>
              </a:solidFill>
              <a:latin typeface="Oswald"/>
            </a:endParaRPr>
          </a:p>
          <a:p>
            <a:pPr algn="ctr">
              <a:lnSpc>
                <a:spcPts val="14211"/>
              </a:lnSpc>
            </a:pPr>
            <a:r>
              <a:rPr lang="en-US" sz="5700" b="1" dirty="0">
                <a:solidFill>
                  <a:srgbClr val="ADDB45"/>
                </a:solidFill>
                <a:latin typeface="Oswald"/>
              </a:rPr>
              <a:t>BIS2216 / DBS1214 </a:t>
            </a:r>
          </a:p>
          <a:p>
            <a:pPr algn="ctr">
              <a:lnSpc>
                <a:spcPts val="14211"/>
              </a:lnSpc>
            </a:pPr>
            <a:r>
              <a:rPr lang="en-US" sz="5700" b="1" dirty="0">
                <a:solidFill>
                  <a:srgbClr val="ADDB45"/>
                </a:solidFill>
                <a:latin typeface="Oswald"/>
              </a:rPr>
              <a:t>Data Mining &amp; Knowledge Discovery Fundamentals</a:t>
            </a:r>
          </a:p>
        </p:txBody>
      </p:sp>
      <p:sp>
        <p:nvSpPr>
          <p:cNvPr id="13" name="TextBox 12">
            <a:extLst>
              <a:ext uri="{FF2B5EF4-FFF2-40B4-BE49-F238E27FC236}">
                <a16:creationId xmlns:a16="http://schemas.microsoft.com/office/drawing/2014/main" id="{43979124-3F87-164A-2772-5F901990192B}"/>
              </a:ext>
            </a:extLst>
          </p:cNvPr>
          <p:cNvSpPr txBox="1"/>
          <p:nvPr/>
        </p:nvSpPr>
        <p:spPr>
          <a:xfrm>
            <a:off x="5125001" y="7836762"/>
            <a:ext cx="8814068" cy="734175"/>
          </a:xfrm>
          <a:prstGeom prst="rect">
            <a:avLst/>
          </a:prstGeom>
          <a:noFill/>
        </p:spPr>
        <p:txBody>
          <a:bodyPr wrap="square">
            <a:spAutoFit/>
          </a:bodyPr>
          <a:lstStyle/>
          <a:p>
            <a:pPr algn="ctr">
              <a:lnSpc>
                <a:spcPts val="5764"/>
              </a:lnSpc>
            </a:pPr>
            <a:r>
              <a:rPr lang="en-US" sz="2800" dirty="0">
                <a:solidFill>
                  <a:srgbClr val="FFFFFF"/>
                </a:solidFill>
                <a:latin typeface="Oswald"/>
              </a:rPr>
              <a:t>Let's take a look at why you should enroll in this course</a:t>
            </a:r>
          </a:p>
        </p:txBody>
      </p:sp>
      <p:pic>
        <p:nvPicPr>
          <p:cNvPr id="11" name="Elective Trailer Intro Video">
            <a:hlinkClick r:id="" action="ppaction://media"/>
            <a:extLst>
              <a:ext uri="{FF2B5EF4-FFF2-40B4-BE49-F238E27FC236}">
                <a16:creationId xmlns:a16="http://schemas.microsoft.com/office/drawing/2014/main" id="{BA71687E-8E5E-46D1-9620-30B3B5FF599B}"/>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63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29850" y="3080702"/>
            <a:ext cx="7663309" cy="4604337"/>
          </a:xfrm>
          <a:prstGeom prst="rect">
            <a:avLst/>
          </a:prstGeom>
        </p:spPr>
        <p:txBody>
          <a:bodyPr wrap="square" lIns="0" tIns="0" rIns="0" bIns="0" rtlCol="0" anchor="t">
            <a:spAutoFit/>
          </a:bodyPr>
          <a:lstStyle/>
          <a:p>
            <a:pPr algn="just">
              <a:lnSpc>
                <a:spcPts val="9185"/>
              </a:lnSpc>
            </a:pPr>
            <a:r>
              <a:rPr lang="en-US" sz="4800" spc="-196" dirty="0">
                <a:solidFill>
                  <a:schemeClr val="accent1">
                    <a:lumMod val="50000"/>
                  </a:schemeClr>
                </a:solidFill>
                <a:latin typeface="Oswald"/>
              </a:rPr>
              <a:t>Database Management Systems</a:t>
            </a:r>
          </a:p>
          <a:p>
            <a:pPr algn="just">
              <a:lnSpc>
                <a:spcPts val="9185"/>
              </a:lnSpc>
            </a:pPr>
            <a:r>
              <a:rPr lang="en-US" sz="6000" spc="-196" dirty="0">
                <a:latin typeface="Oswald"/>
              </a:rPr>
              <a:t>SEG2102</a:t>
            </a:r>
          </a:p>
          <a:p>
            <a:pPr algn="just">
              <a:lnSpc>
                <a:spcPts val="9185"/>
              </a:lnSpc>
            </a:pPr>
            <a:r>
              <a:rPr lang="en-US" sz="3900" spc="-196" dirty="0">
                <a:solidFill>
                  <a:schemeClr val="accent1"/>
                </a:solidFill>
                <a:latin typeface="Oswald"/>
              </a:rPr>
              <a:t>(Prerequisite: SEG1201 Database Fundamentals)</a:t>
            </a:r>
          </a:p>
          <a:p>
            <a:pPr algn="just">
              <a:lnSpc>
                <a:spcPts val="9185"/>
              </a:lnSpc>
            </a:pPr>
            <a:endParaRPr lang="en-US" sz="6000" spc="-196" dirty="0">
              <a:solidFill>
                <a:srgbClr val="FFFC00"/>
              </a:solidFill>
              <a:latin typeface="Oswald"/>
            </a:endParaRPr>
          </a:p>
        </p:txBody>
      </p:sp>
      <p:pic>
        <p:nvPicPr>
          <p:cNvPr id="4" name="Picture 4"/>
          <p:cNvPicPr>
            <a:picLocks noChangeAspect="1"/>
          </p:cNvPicPr>
          <p:nvPr/>
        </p:nvPicPr>
        <p:blipFill>
          <a:blip r:embed="rId4"/>
          <a:srcRect/>
          <a:stretch>
            <a:fillRect/>
          </a:stretch>
        </p:blipFill>
        <p:spPr>
          <a:xfrm>
            <a:off x="13875493" y="0"/>
            <a:ext cx="4211648" cy="2450959"/>
          </a:xfrm>
          <a:prstGeom prst="rect">
            <a:avLst/>
          </a:prstGeom>
        </p:spPr>
      </p:pic>
      <p:sp>
        <p:nvSpPr>
          <p:cNvPr id="5" name="TextBox 5"/>
          <p:cNvSpPr txBox="1"/>
          <p:nvPr/>
        </p:nvSpPr>
        <p:spPr>
          <a:xfrm>
            <a:off x="10237450" y="7612958"/>
            <a:ext cx="6748963" cy="823239"/>
          </a:xfrm>
          <a:prstGeom prst="rect">
            <a:avLst/>
          </a:prstGeom>
        </p:spPr>
        <p:txBody>
          <a:bodyPr wrap="square" lIns="0" tIns="0" rIns="0" bIns="0" rtlCol="0" anchor="t">
            <a:spAutoFit/>
          </a:bodyPr>
          <a:lstStyle/>
          <a:p>
            <a:pPr algn="just">
              <a:lnSpc>
                <a:spcPts val="6999"/>
              </a:lnSpc>
            </a:pPr>
            <a:r>
              <a:rPr lang="en-US" sz="4500" spc="-149" dirty="0">
                <a:solidFill>
                  <a:srgbClr val="F3BD2B"/>
                </a:solidFill>
                <a:latin typeface="Oswald"/>
              </a:rPr>
              <a:t>Dr Sathishkumar V E</a:t>
            </a:r>
          </a:p>
        </p:txBody>
      </p:sp>
      <p:sp>
        <p:nvSpPr>
          <p:cNvPr id="6" name="TextBox 6"/>
          <p:cNvSpPr txBox="1"/>
          <p:nvPr/>
        </p:nvSpPr>
        <p:spPr>
          <a:xfrm>
            <a:off x="10229850" y="8419408"/>
            <a:ext cx="4546299" cy="495300"/>
          </a:xfrm>
          <a:prstGeom prst="rect">
            <a:avLst/>
          </a:prstGeom>
        </p:spPr>
        <p:txBody>
          <a:bodyPr lIns="0" tIns="0" rIns="0" bIns="0" rtlCol="0" anchor="t">
            <a:spAutoFit/>
          </a:bodyPr>
          <a:lstStyle/>
          <a:p>
            <a:pPr algn="just">
              <a:lnSpc>
                <a:spcPts val="4199"/>
              </a:lnSpc>
            </a:pPr>
            <a:r>
              <a:rPr lang="en-US" sz="2900" spc="-89" dirty="0">
                <a:solidFill>
                  <a:srgbClr val="FFFFFF"/>
                </a:solidFill>
                <a:latin typeface="Montserrat"/>
              </a:rPr>
              <a:t>Module Leader</a:t>
            </a:r>
          </a:p>
        </p:txBody>
      </p:sp>
      <p:sp>
        <p:nvSpPr>
          <p:cNvPr id="8" name="TextBox 8"/>
          <p:cNvSpPr txBox="1"/>
          <p:nvPr/>
        </p:nvSpPr>
        <p:spPr>
          <a:xfrm>
            <a:off x="2614614" y="457281"/>
            <a:ext cx="6662737" cy="1119221"/>
          </a:xfrm>
          <a:prstGeom prst="rect">
            <a:avLst/>
          </a:prstGeom>
        </p:spPr>
        <p:txBody>
          <a:bodyPr lIns="0" tIns="0" rIns="0" bIns="0" rtlCol="0" anchor="t">
            <a:spAutoFit/>
          </a:bodyPr>
          <a:lstStyle/>
          <a:p>
            <a:pPr algn="just">
              <a:lnSpc>
                <a:spcPts val="9185"/>
              </a:lnSpc>
            </a:pPr>
            <a:r>
              <a:rPr lang="en-US" sz="6561" spc="-196" dirty="0">
                <a:latin typeface="Oswald"/>
              </a:rPr>
              <a:t>INTRODUCTION</a:t>
            </a:r>
          </a:p>
        </p:txBody>
      </p:sp>
      <p:sp>
        <p:nvSpPr>
          <p:cNvPr id="15" name="Oval 14">
            <a:extLst>
              <a:ext uri="{FF2B5EF4-FFF2-40B4-BE49-F238E27FC236}">
                <a16:creationId xmlns:a16="http://schemas.microsoft.com/office/drawing/2014/main" id="{9D3A9359-31FD-4429-9017-56EF060B998B}"/>
              </a:ext>
            </a:extLst>
          </p:cNvPr>
          <p:cNvSpPr/>
          <p:nvPr/>
        </p:nvSpPr>
        <p:spPr>
          <a:xfrm>
            <a:off x="585398" y="2193784"/>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Oval 15">
            <a:extLst>
              <a:ext uri="{FF2B5EF4-FFF2-40B4-BE49-F238E27FC236}">
                <a16:creationId xmlns:a16="http://schemas.microsoft.com/office/drawing/2014/main" id="{CB616BA0-A181-46F2-85BB-E1AB18AF1BE5}"/>
              </a:ext>
            </a:extLst>
          </p:cNvPr>
          <p:cNvSpPr/>
          <p:nvPr/>
        </p:nvSpPr>
        <p:spPr>
          <a:xfrm>
            <a:off x="566348" y="4746484"/>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Oval 16">
            <a:extLst>
              <a:ext uri="{FF2B5EF4-FFF2-40B4-BE49-F238E27FC236}">
                <a16:creationId xmlns:a16="http://schemas.microsoft.com/office/drawing/2014/main" id="{3DE3BEEA-AE34-45B9-8334-54CEE39A0EE6}"/>
              </a:ext>
            </a:extLst>
          </p:cNvPr>
          <p:cNvSpPr/>
          <p:nvPr/>
        </p:nvSpPr>
        <p:spPr>
          <a:xfrm>
            <a:off x="575873" y="7356334"/>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aphicFrame>
        <p:nvGraphicFramePr>
          <p:cNvPr id="19" name="TextBox 7">
            <a:extLst>
              <a:ext uri="{FF2B5EF4-FFF2-40B4-BE49-F238E27FC236}">
                <a16:creationId xmlns:a16="http://schemas.microsoft.com/office/drawing/2014/main" id="{5E9DD8FE-83ED-3ADF-1A74-C1C7453AF61D}"/>
              </a:ext>
            </a:extLst>
          </p:cNvPr>
          <p:cNvGraphicFramePr/>
          <p:nvPr>
            <p:extLst>
              <p:ext uri="{D42A27DB-BD31-4B8C-83A1-F6EECF244321}">
                <p14:modId xmlns:p14="http://schemas.microsoft.com/office/powerpoint/2010/main" val="1140314370"/>
              </p:ext>
            </p:extLst>
          </p:nvPr>
        </p:nvGraphicFramePr>
        <p:xfrm>
          <a:off x="394841" y="2075040"/>
          <a:ext cx="9114919" cy="7568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7158"/>
    </mc:Choice>
    <mc:Fallback xmlns="">
      <p:transition spd="slow" advTm="97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35" presetClass="emph" presetSubtype="0" repeatCount="indefinite" fill="hold" grpId="1" nodeType="withEffect">
                                  <p:stCondLst>
                                    <p:cond delay="0"/>
                                  </p:stCondLst>
                                  <p:endCondLst>
                                    <p:cond evt="onNext" delay="0">
                                      <p:tgtEl>
                                        <p:sldTgt/>
                                      </p:tgtEl>
                                    </p:cond>
                                  </p:endCondLst>
                                  <p:childTnLst>
                                    <p:anim calcmode="discrete" valueType="str">
                                      <p:cBhvr>
                                        <p:cTn id="8"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35" presetClass="emph" presetSubtype="0" repeatCount="indefinite" fill="hold" grpId="1" nodeType="withEffect">
                                  <p:stCondLst>
                                    <p:cond delay="0"/>
                                  </p:stCondLst>
                                  <p:endCondLst>
                                    <p:cond evt="onNext" delay="0">
                                      <p:tgtEl>
                                        <p:sldTgt/>
                                      </p:tgtEl>
                                    </p:cond>
                                  </p:endCondLst>
                                  <p:childTnLst>
                                    <p:anim calcmode="discrete" valueType="str">
                                      <p:cBhvr>
                                        <p:cTn id="1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35" presetClass="emph" presetSubtype="0" repeatCount="indefinite" fill="hold" grpId="1" nodeType="withEffect">
                                  <p:stCondLst>
                                    <p:cond delay="0"/>
                                  </p:stCondLst>
                                  <p:endCondLst>
                                    <p:cond evt="onNext" delay="0">
                                      <p:tgtEl>
                                        <p:sldTgt/>
                                      </p:tgtEl>
                                    </p:cond>
                                  </p:endCondLst>
                                  <p:childTnLst>
                                    <p:anim calcmode="discrete" valueType="str">
                                      <p:cBhvr>
                                        <p:cTn id="24"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2"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16" grpId="1" animBg="1"/>
      <p:bldP spid="16" grpId="2" animBg="1"/>
      <p:bldP spid="17" grpId="0" animBg="1"/>
      <p:bldP spid="17" grpId="1" animBg="1"/>
      <p:bldP spid="17"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8">
            <a:extLst>
              <a:ext uri="{FF2B5EF4-FFF2-40B4-BE49-F238E27FC236}">
                <a16:creationId xmlns:a16="http://schemas.microsoft.com/office/drawing/2014/main" id="{177E490B-1A3B-42B5-8E9E-308D36C35CB3}"/>
              </a:ext>
            </a:extLst>
          </p:cNvPr>
          <p:cNvSpPr txBox="1"/>
          <p:nvPr/>
        </p:nvSpPr>
        <p:spPr>
          <a:xfrm>
            <a:off x="2627694" y="390473"/>
            <a:ext cx="6662737" cy="1119221"/>
          </a:xfrm>
          <a:prstGeom prst="rect">
            <a:avLst/>
          </a:prstGeom>
        </p:spPr>
        <p:txBody>
          <a:bodyPr lIns="0" tIns="0" rIns="0" bIns="0" rtlCol="0" anchor="t">
            <a:spAutoFit/>
          </a:bodyPr>
          <a:lstStyle/>
          <a:p>
            <a:pPr algn="just">
              <a:lnSpc>
                <a:spcPts val="9185"/>
              </a:lnSpc>
            </a:pPr>
            <a:r>
              <a:rPr lang="en-US" sz="6561" spc="-196" dirty="0">
                <a:latin typeface="Oswald"/>
              </a:rPr>
              <a:t>INTRODUCTION</a:t>
            </a:r>
          </a:p>
        </p:txBody>
      </p:sp>
      <p:sp>
        <p:nvSpPr>
          <p:cNvPr id="44" name="Rectangle: Rounded Corners 43">
            <a:extLst>
              <a:ext uri="{FF2B5EF4-FFF2-40B4-BE49-F238E27FC236}">
                <a16:creationId xmlns:a16="http://schemas.microsoft.com/office/drawing/2014/main" id="{8EF8BF80-62AF-4863-A389-48B66ACBFE06}"/>
              </a:ext>
            </a:extLst>
          </p:cNvPr>
          <p:cNvSpPr/>
          <p:nvPr/>
        </p:nvSpPr>
        <p:spPr>
          <a:xfrm>
            <a:off x="512474" y="4027629"/>
            <a:ext cx="5333798" cy="453151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r>
              <a:rPr lang="en-US" sz="2500" dirty="0">
                <a:solidFill>
                  <a:schemeClr val="tx1"/>
                </a:solidFill>
                <a:latin typeface="Calibri" panose="020F0502020204030204" pitchFamily="34" charset="0"/>
                <a:cs typeface="Calibri" panose="020F0502020204030204" pitchFamily="34" charset="0"/>
              </a:rPr>
              <a:t>Year 1</a:t>
            </a:r>
          </a:p>
          <a:p>
            <a:pPr marL="132160" indent="-132160">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Database </a:t>
            </a:r>
            <a:r>
              <a:rPr lang="en-US" sz="2500" b="1" u="sng" dirty="0">
                <a:solidFill>
                  <a:schemeClr val="tx1"/>
                </a:solidFill>
                <a:latin typeface="Calibri" panose="020F0502020204030204" pitchFamily="34" charset="0"/>
                <a:cs typeface="Calibri" panose="020F0502020204030204" pitchFamily="34" charset="0"/>
              </a:rPr>
              <a:t>design</a:t>
            </a:r>
          </a:p>
          <a:p>
            <a:pPr marL="132160" lvl="1"/>
            <a:r>
              <a:rPr lang="en-US" sz="2500" b="1" i="1" dirty="0">
                <a:solidFill>
                  <a:schemeClr val="tx1"/>
                </a:solidFill>
                <a:latin typeface="Calibri" panose="020F0502020204030204" pitchFamily="34" charset="0"/>
                <a:cs typeface="Calibri" panose="020F0502020204030204" pitchFamily="34" charset="0"/>
              </a:rPr>
              <a:t>How to logically model data?</a:t>
            </a:r>
            <a:r>
              <a:rPr lang="en-US" sz="2500" dirty="0">
                <a:solidFill>
                  <a:schemeClr val="tx1"/>
                </a:solidFill>
                <a:latin typeface="Calibri" panose="020F0502020204030204" pitchFamily="34" charset="0"/>
                <a:cs typeface="Calibri" panose="020F0502020204030204" pitchFamily="34" charset="0"/>
              </a:rPr>
              <a:t> </a:t>
            </a:r>
          </a:p>
          <a:p>
            <a:pPr marL="132160" lvl="1"/>
            <a:r>
              <a:rPr lang="en-US" sz="2500" dirty="0">
                <a:solidFill>
                  <a:schemeClr val="tx1"/>
                </a:solidFill>
                <a:latin typeface="Calibri" panose="020F0502020204030204" pitchFamily="34" charset="0"/>
                <a:cs typeface="Calibri" panose="020F0502020204030204" pitchFamily="34" charset="0"/>
              </a:rPr>
              <a:t>Entity Relationship (ER) method</a:t>
            </a:r>
          </a:p>
          <a:p>
            <a:pPr marL="132160" lvl="1"/>
            <a:r>
              <a:rPr lang="en-US" sz="2500" dirty="0">
                <a:solidFill>
                  <a:schemeClr val="tx1"/>
                </a:solidFill>
                <a:latin typeface="Calibri" panose="020F0502020204030204" pitchFamily="34" charset="0"/>
                <a:cs typeface="Calibri" panose="020F0502020204030204" pitchFamily="34" charset="0"/>
              </a:rPr>
              <a:t>Normalization (1NF, 2NF, 3NF)</a:t>
            </a:r>
          </a:p>
          <a:p>
            <a:pPr marL="270272" lvl="1"/>
            <a:endParaRPr lang="en-US" sz="2500" dirty="0">
              <a:solidFill>
                <a:schemeClr val="tx1"/>
              </a:solidFill>
              <a:latin typeface="Calibri" panose="020F0502020204030204" pitchFamily="34" charset="0"/>
              <a:cs typeface="Calibri" panose="020F0502020204030204" pitchFamily="34" charset="0"/>
            </a:endParaRPr>
          </a:p>
          <a:p>
            <a:pPr marL="270272" lvl="1"/>
            <a:endParaRPr lang="en-US" sz="2500" dirty="0">
              <a:solidFill>
                <a:schemeClr val="tx1"/>
              </a:solidFill>
              <a:latin typeface="Calibri" panose="020F0502020204030204" pitchFamily="34" charset="0"/>
              <a:cs typeface="Calibri" panose="020F0502020204030204" pitchFamily="34" charset="0"/>
            </a:endParaRPr>
          </a:p>
          <a:p>
            <a:pPr marL="270272" lvl="1"/>
            <a:endParaRPr lang="en-US" sz="2500" dirty="0">
              <a:solidFill>
                <a:schemeClr val="tx1"/>
              </a:solidFill>
              <a:latin typeface="Calibri" panose="020F0502020204030204" pitchFamily="34" charset="0"/>
              <a:cs typeface="Calibri" panose="020F0502020204030204" pitchFamily="34" charset="0"/>
            </a:endParaRPr>
          </a:p>
          <a:p>
            <a:pPr marL="270272" lvl="1"/>
            <a:endParaRPr lang="en-US" sz="2500" dirty="0">
              <a:solidFill>
                <a:schemeClr val="tx1"/>
              </a:solidFill>
              <a:latin typeface="Calibri" panose="020F0502020204030204" pitchFamily="34" charset="0"/>
              <a:cs typeface="Calibri" panose="020F0502020204030204" pitchFamily="34" charset="0"/>
            </a:endParaRPr>
          </a:p>
          <a:p>
            <a:pPr marL="270272" lvl="1"/>
            <a:endParaRPr lang="en-US" sz="2500" dirty="0">
              <a:solidFill>
                <a:schemeClr val="tx1"/>
              </a:solidFill>
              <a:latin typeface="Calibri" panose="020F0502020204030204" pitchFamily="34" charset="0"/>
              <a:cs typeface="Calibri" panose="020F0502020204030204" pitchFamily="34" charset="0"/>
            </a:endParaRPr>
          </a:p>
          <a:p>
            <a:pPr marL="270272" lvl="1"/>
            <a:endParaRPr lang="en-US" sz="2500" dirty="0">
              <a:solidFill>
                <a:schemeClr val="tx1"/>
              </a:solidFill>
              <a:latin typeface="Calibri" panose="020F0502020204030204" pitchFamily="34" charset="0"/>
              <a:cs typeface="Calibri" panose="020F0502020204030204" pitchFamily="34" charset="0"/>
            </a:endParaRPr>
          </a:p>
        </p:txBody>
      </p:sp>
      <p:sp>
        <p:nvSpPr>
          <p:cNvPr id="69" name="Rectangle: Rounded Corners 68">
            <a:extLst>
              <a:ext uri="{FF2B5EF4-FFF2-40B4-BE49-F238E27FC236}">
                <a16:creationId xmlns:a16="http://schemas.microsoft.com/office/drawing/2014/main" id="{2C305FF6-7514-4FEA-AEBF-7C8C5C8251EE}"/>
              </a:ext>
            </a:extLst>
          </p:cNvPr>
          <p:cNvSpPr/>
          <p:nvPr/>
        </p:nvSpPr>
        <p:spPr>
          <a:xfrm>
            <a:off x="11076445" y="2845637"/>
            <a:ext cx="6631538" cy="6234310"/>
          </a:xfrm>
          <a:prstGeom prst="roundRect">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r>
              <a:rPr lang="en-US" sz="2500" b="1" dirty="0">
                <a:solidFill>
                  <a:schemeClr val="tx1"/>
                </a:solidFill>
                <a:highlight>
                  <a:srgbClr val="FFFF00"/>
                </a:highlight>
                <a:latin typeface="Calibri" panose="020F0502020204030204" pitchFamily="34" charset="0"/>
                <a:cs typeface="Calibri" panose="020F0502020204030204" pitchFamily="34" charset="0"/>
              </a:rPr>
              <a:t>SEG2102 Database Management Systems</a:t>
            </a:r>
          </a:p>
          <a:p>
            <a:pPr>
              <a:spcBef>
                <a:spcPts val="225"/>
              </a:spcBef>
            </a:pPr>
            <a:endParaRPr lang="en-US" sz="2500" b="1" dirty="0">
              <a:solidFill>
                <a:schemeClr val="tx1"/>
              </a:solidFill>
              <a:latin typeface="Calibri" panose="020F0502020204030204" pitchFamily="34" charset="0"/>
              <a:cs typeface="Calibri" panose="020F0502020204030204" pitchFamily="34" charset="0"/>
            </a:endParaRPr>
          </a:p>
          <a:p>
            <a:pPr>
              <a:spcBef>
                <a:spcPts val="225"/>
              </a:spcBef>
            </a:pPr>
            <a:r>
              <a:rPr lang="en-US" sz="2500" b="1" dirty="0">
                <a:solidFill>
                  <a:schemeClr val="tx1"/>
                </a:solidFill>
                <a:latin typeface="Calibri" panose="020F0502020204030204" pitchFamily="34" charset="0"/>
                <a:cs typeface="Calibri" panose="020F0502020204030204" pitchFamily="34" charset="0"/>
              </a:rPr>
              <a:t>How to better </a:t>
            </a:r>
            <a:r>
              <a:rPr lang="en-US" sz="2500" b="1" u="sng" dirty="0">
                <a:solidFill>
                  <a:schemeClr val="tx1"/>
                </a:solidFill>
                <a:latin typeface="Calibri" panose="020F0502020204030204" pitchFamily="34" charset="0"/>
                <a:cs typeface="Calibri" panose="020F0502020204030204" pitchFamily="34" charset="0"/>
              </a:rPr>
              <a:t>manage</a:t>
            </a:r>
            <a:r>
              <a:rPr lang="en-US" sz="2500" b="1" dirty="0">
                <a:solidFill>
                  <a:schemeClr val="tx1"/>
                </a:solidFill>
                <a:latin typeface="Calibri" panose="020F0502020204030204" pitchFamily="34" charset="0"/>
                <a:cs typeface="Calibri" panose="020F0502020204030204" pitchFamily="34" charset="0"/>
              </a:rPr>
              <a:t> databases?</a:t>
            </a:r>
          </a:p>
          <a:p>
            <a:pPr marL="265510" lvl="1" indent="-198835">
              <a:spcBef>
                <a:spcPts val="225"/>
              </a:spcBef>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More considerations in design</a:t>
            </a:r>
          </a:p>
          <a:p>
            <a:pPr marL="265510" lvl="1" indent="-198835">
              <a:spcBef>
                <a:spcPts val="225"/>
              </a:spcBef>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Ensure database security</a:t>
            </a:r>
          </a:p>
          <a:p>
            <a:pPr marL="265510" lvl="1" indent="-198835">
              <a:spcBef>
                <a:spcPts val="225"/>
              </a:spcBef>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Ensure data integrity</a:t>
            </a:r>
          </a:p>
          <a:p>
            <a:pPr marL="265510" lvl="1" indent="-198835">
              <a:spcBef>
                <a:spcPts val="225"/>
              </a:spcBef>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Improve data query response time</a:t>
            </a:r>
          </a:p>
          <a:p>
            <a:pPr marL="265510" lvl="1" indent="-198835">
              <a:spcBef>
                <a:spcPts val="225"/>
              </a:spcBef>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Support of databases in different locations (distributed)</a:t>
            </a:r>
          </a:p>
          <a:p>
            <a:pPr marL="265510" lvl="1" indent="-198835">
              <a:spcBef>
                <a:spcPts val="225"/>
              </a:spcBef>
              <a:buFont typeface="Arial" panose="020B0604020202020204" pitchFamily="34" charset="0"/>
              <a:buChar char="•"/>
            </a:pPr>
            <a:endParaRPr lang="en-US" sz="2500" b="1" dirty="0">
              <a:solidFill>
                <a:schemeClr val="tx1"/>
              </a:solidFill>
              <a:latin typeface="Calibri" panose="020F0502020204030204" pitchFamily="34" charset="0"/>
              <a:cs typeface="Calibri" panose="020F0502020204030204" pitchFamily="34" charset="0"/>
            </a:endParaRPr>
          </a:p>
          <a:p>
            <a:pPr marL="66675" lvl="1">
              <a:spcBef>
                <a:spcPts val="225"/>
              </a:spcBef>
            </a:pPr>
            <a:endParaRPr lang="en-US" sz="2500" b="1" dirty="0">
              <a:solidFill>
                <a:schemeClr val="tx1"/>
              </a:solidFill>
              <a:latin typeface="Calibri" panose="020F0502020204030204" pitchFamily="34" charset="0"/>
              <a:cs typeface="Calibri" panose="020F0502020204030204" pitchFamily="34" charset="0"/>
            </a:endParaRPr>
          </a:p>
          <a:p>
            <a:pPr marL="265510" lvl="1" indent="-198835">
              <a:spcBef>
                <a:spcPts val="225"/>
              </a:spcBef>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Consider semi/unstructured databases </a:t>
            </a:r>
          </a:p>
          <a:p>
            <a:pPr marL="66675" lvl="1">
              <a:spcBef>
                <a:spcPts val="225"/>
              </a:spcBef>
            </a:pPr>
            <a:r>
              <a:rPr lang="en-US" sz="2500" b="1" dirty="0">
                <a:solidFill>
                  <a:schemeClr val="tx1"/>
                </a:solidFill>
                <a:latin typeface="Calibri" panose="020F0502020204030204" pitchFamily="34" charset="0"/>
                <a:cs typeface="Calibri" panose="020F0502020204030204" pitchFamily="34" charset="0"/>
              </a:rPr>
              <a:t>    (i.e. NoSQL)</a:t>
            </a:r>
            <a:endParaRPr lang="en-US" sz="2500" dirty="0">
              <a:solidFill>
                <a:schemeClr val="tx1"/>
              </a:solidFill>
              <a:latin typeface="Calibri" panose="020F0502020204030204" pitchFamily="34" charset="0"/>
              <a:cs typeface="Calibri" panose="020F0502020204030204" pitchFamily="34" charset="0"/>
            </a:endParaRPr>
          </a:p>
        </p:txBody>
      </p:sp>
      <p:grpSp>
        <p:nvGrpSpPr>
          <p:cNvPr id="70" name="Group 69">
            <a:extLst>
              <a:ext uri="{FF2B5EF4-FFF2-40B4-BE49-F238E27FC236}">
                <a16:creationId xmlns:a16="http://schemas.microsoft.com/office/drawing/2014/main" id="{4B024A61-A51B-487C-84C5-5A05B91D0817}"/>
              </a:ext>
            </a:extLst>
          </p:cNvPr>
          <p:cNvGrpSpPr/>
          <p:nvPr/>
        </p:nvGrpSpPr>
        <p:grpSpPr>
          <a:xfrm>
            <a:off x="11939652" y="7058917"/>
            <a:ext cx="4985445" cy="834915"/>
            <a:chOff x="7859519" y="4809993"/>
            <a:chExt cx="4187312" cy="582677"/>
          </a:xfrm>
          <a:solidFill>
            <a:schemeClr val="accent5">
              <a:lumMod val="60000"/>
              <a:lumOff val="40000"/>
            </a:schemeClr>
          </a:solidFill>
        </p:grpSpPr>
        <p:sp>
          <p:nvSpPr>
            <p:cNvPr id="71" name="Right Brace 70">
              <a:extLst>
                <a:ext uri="{FF2B5EF4-FFF2-40B4-BE49-F238E27FC236}">
                  <a16:creationId xmlns:a16="http://schemas.microsoft.com/office/drawing/2014/main" id="{7072EEA4-A461-45F2-974E-1DC45C439439}"/>
                </a:ext>
              </a:extLst>
            </p:cNvPr>
            <p:cNvSpPr/>
            <p:nvPr/>
          </p:nvSpPr>
          <p:spPr>
            <a:xfrm rot="5400000">
              <a:off x="9781545" y="2938067"/>
              <a:ext cx="279905" cy="4023757"/>
            </a:xfrm>
            <a:prstGeom prst="rightBrace">
              <a:avLst/>
            </a:prstGeom>
            <a:gr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sz="2500">
                <a:latin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50BA1537-6B3D-417A-A930-BAFCDD36ACFF}"/>
                </a:ext>
              </a:extLst>
            </p:cNvPr>
            <p:cNvSpPr txBox="1"/>
            <p:nvPr/>
          </p:nvSpPr>
          <p:spPr>
            <a:xfrm>
              <a:off x="7859519" y="5061366"/>
              <a:ext cx="4187312" cy="331304"/>
            </a:xfrm>
            <a:prstGeom prst="rect">
              <a:avLst/>
            </a:prstGeom>
            <a:grpFill/>
          </p:spPr>
          <p:txBody>
            <a:bodyPr wrap="square" lIns="0" tIns="0" rIns="0" bIns="0" rtlCol="0">
              <a:spAutoFit/>
            </a:bodyPr>
            <a:lstStyle/>
            <a:p>
              <a:r>
                <a:rPr lang="en-US" sz="2500" dirty="0">
                  <a:solidFill>
                    <a:srgbClr val="0070C0"/>
                  </a:solidFill>
                  <a:latin typeface="Calibri" panose="020F0502020204030204" pitchFamily="34" charset="0"/>
                  <a:cs typeface="Calibri" panose="020F0502020204030204" pitchFamily="34" charset="0"/>
                </a:rPr>
                <a:t>Implementation using SQL and PLSQL</a:t>
              </a:r>
              <a:endParaRPr lang="en-MY" sz="2500" dirty="0">
                <a:solidFill>
                  <a:srgbClr val="0070C0"/>
                </a:solidFill>
                <a:latin typeface="Calibri" panose="020F0502020204030204" pitchFamily="34" charset="0"/>
                <a:cs typeface="Calibri" panose="020F0502020204030204" pitchFamily="34" charset="0"/>
              </a:endParaRPr>
            </a:p>
          </p:txBody>
        </p:sp>
      </p:grpSp>
      <p:sp>
        <p:nvSpPr>
          <p:cNvPr id="73" name="Rectangle: Rounded Corners 72">
            <a:extLst>
              <a:ext uri="{FF2B5EF4-FFF2-40B4-BE49-F238E27FC236}">
                <a16:creationId xmlns:a16="http://schemas.microsoft.com/office/drawing/2014/main" id="{0F7A10AC-33E6-463F-9F42-7D4CF8D4CF3C}"/>
              </a:ext>
            </a:extLst>
          </p:cNvPr>
          <p:cNvSpPr/>
          <p:nvPr/>
        </p:nvSpPr>
        <p:spPr>
          <a:xfrm>
            <a:off x="502704" y="2772428"/>
            <a:ext cx="5351544" cy="630751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r>
              <a:rPr lang="en-US" sz="2500" b="1" dirty="0">
                <a:solidFill>
                  <a:schemeClr val="tx1"/>
                </a:solidFill>
                <a:latin typeface="Calibri" panose="020F0502020204030204" pitchFamily="34" charset="0"/>
                <a:cs typeface="Calibri" panose="020F0502020204030204" pitchFamily="34" charset="0"/>
              </a:rPr>
              <a:t>SEG1201 Database Fundamentals</a:t>
            </a:r>
          </a:p>
          <a:p>
            <a:pPr algn="ctr"/>
            <a:r>
              <a:rPr lang="en-US" sz="2500" b="1" dirty="0">
                <a:solidFill>
                  <a:schemeClr val="tx1"/>
                </a:solidFill>
                <a:latin typeface="Calibri" panose="020F0502020204030204" pitchFamily="34" charset="0"/>
                <a:cs typeface="Calibri" panose="020F0502020204030204" pitchFamily="34" charset="0"/>
              </a:rPr>
              <a:t>(Prerequisite course)</a:t>
            </a:r>
          </a:p>
          <a:p>
            <a:pPr algn="ctr"/>
            <a:endParaRPr lang="en-US" sz="2500" dirty="0">
              <a:solidFill>
                <a:schemeClr val="tx1"/>
              </a:solidFill>
              <a:latin typeface="Calibri" panose="020F0502020204030204" pitchFamily="34" charset="0"/>
              <a:cs typeface="Calibri" panose="020F0502020204030204" pitchFamily="34" charset="0"/>
            </a:endParaRPr>
          </a:p>
          <a:p>
            <a:pPr marL="168275" lvl="1">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Database </a:t>
            </a:r>
            <a:r>
              <a:rPr lang="en-US" sz="2500" b="1" u="sng" dirty="0">
                <a:solidFill>
                  <a:schemeClr val="tx1"/>
                </a:solidFill>
                <a:latin typeface="Calibri" panose="020F0502020204030204" pitchFamily="34" charset="0"/>
                <a:cs typeface="Calibri" panose="020F0502020204030204" pitchFamily="34" charset="0"/>
              </a:rPr>
              <a:t>design</a:t>
            </a:r>
          </a:p>
          <a:p>
            <a:pPr marL="168275" lvl="2"/>
            <a:r>
              <a:rPr lang="en-US" sz="2500" b="1" i="1" dirty="0">
                <a:solidFill>
                  <a:schemeClr val="tx1"/>
                </a:solidFill>
                <a:latin typeface="Calibri" panose="020F0502020204030204" pitchFamily="34" charset="0"/>
                <a:cs typeface="Calibri" panose="020F0502020204030204" pitchFamily="34" charset="0"/>
              </a:rPr>
              <a:t>How to logically model data?</a:t>
            </a:r>
            <a:r>
              <a:rPr lang="en-US" sz="2500" dirty="0">
                <a:solidFill>
                  <a:schemeClr val="tx1"/>
                </a:solidFill>
                <a:latin typeface="Calibri" panose="020F0502020204030204" pitchFamily="34" charset="0"/>
                <a:cs typeface="Calibri" panose="020F0502020204030204" pitchFamily="34" charset="0"/>
              </a:rPr>
              <a:t> </a:t>
            </a:r>
          </a:p>
          <a:p>
            <a:pPr marL="168275" lvl="2"/>
            <a:r>
              <a:rPr lang="en-US" sz="2500" dirty="0">
                <a:solidFill>
                  <a:schemeClr val="tx1"/>
                </a:solidFill>
                <a:latin typeface="Calibri" panose="020F0502020204030204" pitchFamily="34" charset="0"/>
                <a:cs typeface="Calibri" panose="020F0502020204030204" pitchFamily="34" charset="0"/>
              </a:rPr>
              <a:t>Entity Relationship (ER) method</a:t>
            </a:r>
          </a:p>
          <a:p>
            <a:pPr marL="168275" lvl="2"/>
            <a:r>
              <a:rPr lang="en-US" sz="2500" dirty="0">
                <a:solidFill>
                  <a:schemeClr val="tx1"/>
                </a:solidFill>
                <a:latin typeface="Calibri" panose="020F0502020204030204" pitchFamily="34" charset="0"/>
                <a:cs typeface="Calibri" panose="020F0502020204030204" pitchFamily="34" charset="0"/>
              </a:rPr>
              <a:t>Normalization (1NF, 2NF, 3NF)</a:t>
            </a:r>
          </a:p>
          <a:p>
            <a:pPr marL="168275" lvl="2"/>
            <a:endParaRPr lang="en-US" sz="2500" dirty="0">
              <a:solidFill>
                <a:schemeClr val="tx1"/>
              </a:solidFill>
              <a:latin typeface="Calibri" panose="020F0502020204030204" pitchFamily="34" charset="0"/>
              <a:cs typeface="Calibri" panose="020F0502020204030204" pitchFamily="34" charset="0"/>
            </a:endParaRPr>
          </a:p>
          <a:p>
            <a:pPr marL="168275" lvl="1">
              <a:spcBef>
                <a:spcPts val="900"/>
              </a:spcBef>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Database </a:t>
            </a:r>
            <a:r>
              <a:rPr lang="en-US" sz="2500" b="1" u="sng" dirty="0">
                <a:solidFill>
                  <a:schemeClr val="tx1"/>
                </a:solidFill>
                <a:latin typeface="Calibri" panose="020F0502020204030204" pitchFamily="34" charset="0"/>
                <a:cs typeface="Calibri" panose="020F0502020204030204" pitchFamily="34" charset="0"/>
              </a:rPr>
              <a:t>implementation</a:t>
            </a:r>
            <a:r>
              <a:rPr lang="en-US" sz="2500" b="1" dirty="0">
                <a:solidFill>
                  <a:schemeClr val="tx1"/>
                </a:solidFill>
                <a:latin typeface="Calibri" panose="020F0502020204030204" pitchFamily="34" charset="0"/>
                <a:cs typeface="Calibri" panose="020F0502020204030204" pitchFamily="34" charset="0"/>
              </a:rPr>
              <a:t> </a:t>
            </a:r>
          </a:p>
          <a:p>
            <a:pPr marL="168275" lvl="2"/>
            <a:r>
              <a:rPr lang="en-US" sz="2500" b="1" i="1" dirty="0">
                <a:solidFill>
                  <a:schemeClr val="tx1"/>
                </a:solidFill>
                <a:latin typeface="Calibri" panose="020F0502020204030204" pitchFamily="34" charset="0"/>
                <a:cs typeface="Calibri" panose="020F0502020204030204" pitchFamily="34" charset="0"/>
              </a:rPr>
              <a:t>How to create/manipulate data?</a:t>
            </a:r>
          </a:p>
          <a:p>
            <a:pPr marL="168275" lvl="2"/>
            <a:r>
              <a:rPr lang="en-US" sz="2500" dirty="0">
                <a:solidFill>
                  <a:schemeClr val="tx1"/>
                </a:solidFill>
                <a:latin typeface="Calibri" panose="020F0502020204030204" pitchFamily="34" charset="0"/>
                <a:cs typeface="Calibri" panose="020F0502020204030204" pitchFamily="34" charset="0"/>
              </a:rPr>
              <a:t>Use SQL commands supported in a database management system (e.g. Oracle, MySQL)</a:t>
            </a:r>
          </a:p>
          <a:p>
            <a:pPr marL="270272" lvl="1"/>
            <a:endParaRPr lang="en-US" sz="2500" dirty="0">
              <a:solidFill>
                <a:schemeClr val="tx1"/>
              </a:solidFill>
              <a:latin typeface="Calibri" panose="020F0502020204030204" pitchFamily="34" charset="0"/>
              <a:cs typeface="Calibri" panose="020F0502020204030204" pitchFamily="34" charset="0"/>
            </a:endParaRPr>
          </a:p>
        </p:txBody>
      </p:sp>
      <p:sp>
        <p:nvSpPr>
          <p:cNvPr id="80" name="Oval 79">
            <a:extLst>
              <a:ext uri="{FF2B5EF4-FFF2-40B4-BE49-F238E27FC236}">
                <a16:creationId xmlns:a16="http://schemas.microsoft.com/office/drawing/2014/main" id="{D6FFE114-37A0-4FB7-8A53-BC263D7F51DE}"/>
              </a:ext>
            </a:extLst>
          </p:cNvPr>
          <p:cNvSpPr/>
          <p:nvPr/>
        </p:nvSpPr>
        <p:spPr>
          <a:xfrm>
            <a:off x="837227" y="4423186"/>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00" name="Group 99">
            <a:extLst>
              <a:ext uri="{FF2B5EF4-FFF2-40B4-BE49-F238E27FC236}">
                <a16:creationId xmlns:a16="http://schemas.microsoft.com/office/drawing/2014/main" id="{5AC619E2-EF79-47DF-8DD3-A9A5790F3018}"/>
              </a:ext>
            </a:extLst>
          </p:cNvPr>
          <p:cNvGrpSpPr/>
          <p:nvPr/>
        </p:nvGrpSpPr>
        <p:grpSpPr>
          <a:xfrm>
            <a:off x="6126508" y="2772430"/>
            <a:ext cx="4592276" cy="2990533"/>
            <a:chOff x="6126508" y="2772430"/>
            <a:chExt cx="4592276" cy="2990533"/>
          </a:xfrm>
        </p:grpSpPr>
        <p:grpSp>
          <p:nvGrpSpPr>
            <p:cNvPr id="82" name="Group 81">
              <a:extLst>
                <a:ext uri="{FF2B5EF4-FFF2-40B4-BE49-F238E27FC236}">
                  <a16:creationId xmlns:a16="http://schemas.microsoft.com/office/drawing/2014/main" id="{7139532A-6B41-46B0-B41E-C473B1E6132C}"/>
                </a:ext>
              </a:extLst>
            </p:cNvPr>
            <p:cNvGrpSpPr/>
            <p:nvPr/>
          </p:nvGrpSpPr>
          <p:grpSpPr>
            <a:xfrm>
              <a:off x="6126508" y="2772430"/>
              <a:ext cx="4592276" cy="2990533"/>
              <a:chOff x="6126508" y="2772429"/>
              <a:chExt cx="4592276" cy="3804589"/>
            </a:xfrm>
          </p:grpSpPr>
          <p:sp>
            <p:nvSpPr>
              <p:cNvPr id="43" name="Cylinder 42">
                <a:extLst>
                  <a:ext uri="{FF2B5EF4-FFF2-40B4-BE49-F238E27FC236}">
                    <a16:creationId xmlns:a16="http://schemas.microsoft.com/office/drawing/2014/main" id="{FFEC9CBB-F800-4E4A-AF8A-65721B5E6890}"/>
                  </a:ext>
                </a:extLst>
              </p:cNvPr>
              <p:cNvSpPr/>
              <p:nvPr/>
            </p:nvSpPr>
            <p:spPr>
              <a:xfrm>
                <a:off x="6126508" y="2772429"/>
                <a:ext cx="4592276" cy="3804589"/>
              </a:xfrm>
              <a:prstGeom prst="can">
                <a:avLst>
                  <a:gd name="adj" fmla="val 1299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Calibri" panose="020F0502020204030204" pitchFamily="34" charset="0"/>
                    <a:cs typeface="Calibri" panose="020F0502020204030204" pitchFamily="34" charset="0"/>
                  </a:rPr>
                  <a:t>Computerized </a:t>
                </a:r>
              </a:p>
              <a:p>
                <a:pPr algn="ctr"/>
                <a:r>
                  <a:rPr lang="en-US" sz="2000" b="1" dirty="0">
                    <a:solidFill>
                      <a:schemeClr val="tx1"/>
                    </a:solidFill>
                    <a:latin typeface="Calibri" panose="020F0502020204030204" pitchFamily="34" charset="0"/>
                    <a:cs typeface="Calibri" panose="020F0502020204030204" pitchFamily="34" charset="0"/>
                  </a:rPr>
                  <a:t>Database Management Systems</a:t>
                </a:r>
              </a:p>
              <a:p>
                <a:pPr algn="ctr"/>
                <a:r>
                  <a:rPr lang="en-US" sz="2000" b="1" dirty="0">
                    <a:solidFill>
                      <a:schemeClr val="tx1"/>
                    </a:solidFill>
                    <a:latin typeface="Calibri" panose="020F0502020204030204" pitchFamily="34" charset="0"/>
                    <a:cs typeface="Calibri" panose="020F0502020204030204" pitchFamily="34" charset="0"/>
                  </a:rPr>
                  <a:t>(structured, e.g., MySQL/Oracle/etc.)</a:t>
                </a: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MY" sz="2500" dirty="0">
                  <a:latin typeface="Calibri" panose="020F0502020204030204" pitchFamily="34" charset="0"/>
                  <a:cs typeface="Calibri" panose="020F0502020204030204" pitchFamily="34" charset="0"/>
                </a:endParaRPr>
              </a:p>
            </p:txBody>
          </p:sp>
          <p:sp>
            <p:nvSpPr>
              <p:cNvPr id="58" name="Oval 57">
                <a:extLst>
                  <a:ext uri="{FF2B5EF4-FFF2-40B4-BE49-F238E27FC236}">
                    <a16:creationId xmlns:a16="http://schemas.microsoft.com/office/drawing/2014/main" id="{01CB2E42-F012-4A80-A1FA-FBB747BF9726}"/>
                  </a:ext>
                </a:extLst>
              </p:cNvPr>
              <p:cNvSpPr/>
              <p:nvPr/>
            </p:nvSpPr>
            <p:spPr>
              <a:xfrm>
                <a:off x="7040876" y="4721651"/>
                <a:ext cx="2821963" cy="168808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Calibri" panose="020F0502020204030204" pitchFamily="34" charset="0"/>
                    <a:cs typeface="Calibri" panose="020F0502020204030204" pitchFamily="34" charset="0"/>
                  </a:rPr>
                  <a:t>Database</a:t>
                </a:r>
              </a:p>
              <a:p>
                <a:pPr algn="ctr"/>
                <a:endParaRPr lang="en-US" sz="2000" b="1" dirty="0">
                  <a:solidFill>
                    <a:schemeClr val="tx1"/>
                  </a:solidFill>
                  <a:latin typeface="Calibri" panose="020F0502020204030204" pitchFamily="34" charset="0"/>
                  <a:cs typeface="Calibri" panose="020F0502020204030204" pitchFamily="34" charset="0"/>
                </a:endParaRPr>
              </a:p>
              <a:p>
                <a:pPr algn="ctr"/>
                <a:endParaRPr lang="en-US" sz="2000" b="1" dirty="0">
                  <a:solidFill>
                    <a:schemeClr val="tx1"/>
                  </a:solidFill>
                  <a:latin typeface="Calibri" panose="020F0502020204030204" pitchFamily="34" charset="0"/>
                  <a:cs typeface="Calibri" panose="020F0502020204030204" pitchFamily="34" charset="0"/>
                </a:endParaRPr>
              </a:p>
              <a:p>
                <a:pPr algn="ctr"/>
                <a:endParaRPr lang="en-MY" sz="2000" b="1" dirty="0">
                  <a:solidFill>
                    <a:schemeClr val="tx1"/>
                  </a:solidFill>
                  <a:latin typeface="Calibri" panose="020F0502020204030204" pitchFamily="34" charset="0"/>
                  <a:cs typeface="Calibri" panose="020F0502020204030204" pitchFamily="34" charset="0"/>
                </a:endParaRPr>
              </a:p>
            </p:txBody>
          </p:sp>
        </p:grpSp>
        <p:sp>
          <p:nvSpPr>
            <p:cNvPr id="90" name="Flowchart: Internal Storage 89">
              <a:extLst>
                <a:ext uri="{FF2B5EF4-FFF2-40B4-BE49-F238E27FC236}">
                  <a16:creationId xmlns:a16="http://schemas.microsoft.com/office/drawing/2014/main" id="{C243D10E-F30F-4DFF-B7BF-6EE6BB621EF5}"/>
                </a:ext>
              </a:extLst>
            </p:cNvPr>
            <p:cNvSpPr/>
            <p:nvPr/>
          </p:nvSpPr>
          <p:spPr>
            <a:xfrm>
              <a:off x="7641150" y="4769907"/>
              <a:ext cx="471081" cy="442173"/>
            </a:xfrm>
            <a:prstGeom prst="flowChartInternalStorag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MY"/>
            </a:p>
          </p:txBody>
        </p:sp>
        <p:sp>
          <p:nvSpPr>
            <p:cNvPr id="91" name="Flowchart: Internal Storage 90">
              <a:extLst>
                <a:ext uri="{FF2B5EF4-FFF2-40B4-BE49-F238E27FC236}">
                  <a16:creationId xmlns:a16="http://schemas.microsoft.com/office/drawing/2014/main" id="{4EE669CB-E04F-499A-89E2-A501507F52D3}"/>
                </a:ext>
              </a:extLst>
            </p:cNvPr>
            <p:cNvSpPr/>
            <p:nvPr/>
          </p:nvSpPr>
          <p:spPr>
            <a:xfrm>
              <a:off x="7793550" y="4922307"/>
              <a:ext cx="471081" cy="442173"/>
            </a:xfrm>
            <a:prstGeom prst="flowChartInternalStorag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MY"/>
            </a:p>
          </p:txBody>
        </p:sp>
        <p:sp>
          <p:nvSpPr>
            <p:cNvPr id="92" name="Flowchart: Internal Storage 91">
              <a:extLst>
                <a:ext uri="{FF2B5EF4-FFF2-40B4-BE49-F238E27FC236}">
                  <a16:creationId xmlns:a16="http://schemas.microsoft.com/office/drawing/2014/main" id="{BBB3A93A-5F33-47FB-90EB-C42DB57AE49A}"/>
                </a:ext>
              </a:extLst>
            </p:cNvPr>
            <p:cNvSpPr/>
            <p:nvPr/>
          </p:nvSpPr>
          <p:spPr>
            <a:xfrm>
              <a:off x="8204713" y="4720125"/>
              <a:ext cx="471081" cy="442173"/>
            </a:xfrm>
            <a:prstGeom prst="flowChartInternalStorag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MY"/>
            </a:p>
          </p:txBody>
        </p:sp>
        <p:sp>
          <p:nvSpPr>
            <p:cNvPr id="93" name="Flowchart: Internal Storage 92">
              <a:extLst>
                <a:ext uri="{FF2B5EF4-FFF2-40B4-BE49-F238E27FC236}">
                  <a16:creationId xmlns:a16="http://schemas.microsoft.com/office/drawing/2014/main" id="{D14EFC5A-C401-4A6D-8914-D3802DCAEA7D}"/>
                </a:ext>
              </a:extLst>
            </p:cNvPr>
            <p:cNvSpPr/>
            <p:nvPr/>
          </p:nvSpPr>
          <p:spPr>
            <a:xfrm>
              <a:off x="8569314" y="4968027"/>
              <a:ext cx="471081" cy="442173"/>
            </a:xfrm>
            <a:prstGeom prst="flowChartInternalStorag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MY"/>
            </a:p>
          </p:txBody>
        </p:sp>
        <p:sp>
          <p:nvSpPr>
            <p:cNvPr id="94" name="Flowchart: Internal Storage 93">
              <a:extLst>
                <a:ext uri="{FF2B5EF4-FFF2-40B4-BE49-F238E27FC236}">
                  <a16:creationId xmlns:a16="http://schemas.microsoft.com/office/drawing/2014/main" id="{6FB14340-974B-4132-9459-D1C9C00B734F}"/>
                </a:ext>
              </a:extLst>
            </p:cNvPr>
            <p:cNvSpPr/>
            <p:nvPr/>
          </p:nvSpPr>
          <p:spPr>
            <a:xfrm>
              <a:off x="8819350" y="4796887"/>
              <a:ext cx="471081" cy="442173"/>
            </a:xfrm>
            <a:prstGeom prst="flowChartInternalStorag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MY"/>
            </a:p>
          </p:txBody>
        </p:sp>
      </p:grpSp>
      <p:grpSp>
        <p:nvGrpSpPr>
          <p:cNvPr id="99" name="Group 98">
            <a:extLst>
              <a:ext uri="{FF2B5EF4-FFF2-40B4-BE49-F238E27FC236}">
                <a16:creationId xmlns:a16="http://schemas.microsoft.com/office/drawing/2014/main" id="{0CF43E81-5EE5-4BBA-9C0E-508CCA0F7D61}"/>
              </a:ext>
            </a:extLst>
          </p:cNvPr>
          <p:cNvGrpSpPr/>
          <p:nvPr/>
        </p:nvGrpSpPr>
        <p:grpSpPr>
          <a:xfrm>
            <a:off x="6155719" y="6019590"/>
            <a:ext cx="4592276" cy="3091419"/>
            <a:chOff x="6155719" y="6005983"/>
            <a:chExt cx="4592276" cy="3091419"/>
          </a:xfrm>
        </p:grpSpPr>
        <p:grpSp>
          <p:nvGrpSpPr>
            <p:cNvPr id="83" name="Group 82">
              <a:extLst>
                <a:ext uri="{FF2B5EF4-FFF2-40B4-BE49-F238E27FC236}">
                  <a16:creationId xmlns:a16="http://schemas.microsoft.com/office/drawing/2014/main" id="{BE2099D4-AA9E-4159-BE25-1456FD3620D3}"/>
                </a:ext>
              </a:extLst>
            </p:cNvPr>
            <p:cNvGrpSpPr/>
            <p:nvPr/>
          </p:nvGrpSpPr>
          <p:grpSpPr>
            <a:xfrm>
              <a:off x="6155719" y="6005983"/>
              <a:ext cx="4592276" cy="3091419"/>
              <a:chOff x="6126508" y="2772428"/>
              <a:chExt cx="4592276" cy="3877635"/>
            </a:xfrm>
          </p:grpSpPr>
          <p:sp>
            <p:nvSpPr>
              <p:cNvPr id="84" name="Cylinder 83">
                <a:extLst>
                  <a:ext uri="{FF2B5EF4-FFF2-40B4-BE49-F238E27FC236}">
                    <a16:creationId xmlns:a16="http://schemas.microsoft.com/office/drawing/2014/main" id="{819F5D65-A961-4CF9-9CE0-325942746841}"/>
                  </a:ext>
                </a:extLst>
              </p:cNvPr>
              <p:cNvSpPr/>
              <p:nvPr/>
            </p:nvSpPr>
            <p:spPr>
              <a:xfrm>
                <a:off x="6126508" y="2772428"/>
                <a:ext cx="4592276" cy="3877635"/>
              </a:xfrm>
              <a:prstGeom prst="can">
                <a:avLst>
                  <a:gd name="adj" fmla="val 1299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Calibri" panose="020F0502020204030204" pitchFamily="34" charset="0"/>
                    <a:cs typeface="Calibri" panose="020F0502020204030204" pitchFamily="34" charset="0"/>
                  </a:rPr>
                  <a:t>Computerized </a:t>
                </a:r>
              </a:p>
              <a:p>
                <a:pPr algn="ctr"/>
                <a:r>
                  <a:rPr lang="en-US" sz="2000" b="1" dirty="0">
                    <a:solidFill>
                      <a:schemeClr val="tx1"/>
                    </a:solidFill>
                    <a:latin typeface="Calibri" panose="020F0502020204030204" pitchFamily="34" charset="0"/>
                    <a:cs typeface="Calibri" panose="020F0502020204030204" pitchFamily="34" charset="0"/>
                  </a:rPr>
                  <a:t>Database Management Systems</a:t>
                </a:r>
              </a:p>
              <a:p>
                <a:pPr algn="ctr"/>
                <a:r>
                  <a:rPr lang="en-US" sz="2000" b="1" dirty="0">
                    <a:solidFill>
                      <a:schemeClr val="tx1"/>
                    </a:solidFill>
                    <a:latin typeface="Calibri" panose="020F0502020204030204" pitchFamily="34" charset="0"/>
                    <a:cs typeface="Calibri" panose="020F0502020204030204" pitchFamily="34" charset="0"/>
                  </a:rPr>
                  <a:t>(Semi/unstructured, i.e., NoSQL)</a:t>
                </a: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US" sz="2500" dirty="0">
                  <a:solidFill>
                    <a:schemeClr val="tx1"/>
                  </a:solidFill>
                  <a:latin typeface="Calibri" panose="020F0502020204030204" pitchFamily="34" charset="0"/>
                  <a:cs typeface="Calibri" panose="020F0502020204030204" pitchFamily="34" charset="0"/>
                </a:endParaRPr>
              </a:p>
              <a:p>
                <a:pPr algn="ctr"/>
                <a:endParaRPr lang="en-MY" sz="2500" dirty="0">
                  <a:latin typeface="Calibri" panose="020F0502020204030204" pitchFamily="34" charset="0"/>
                  <a:cs typeface="Calibri" panose="020F0502020204030204" pitchFamily="34" charset="0"/>
                </a:endParaRPr>
              </a:p>
            </p:txBody>
          </p:sp>
          <p:grpSp>
            <p:nvGrpSpPr>
              <p:cNvPr id="85" name="Group 84">
                <a:extLst>
                  <a:ext uri="{FF2B5EF4-FFF2-40B4-BE49-F238E27FC236}">
                    <a16:creationId xmlns:a16="http://schemas.microsoft.com/office/drawing/2014/main" id="{585E692D-0238-4CA5-BDCD-F10619015EC6}"/>
                  </a:ext>
                </a:extLst>
              </p:cNvPr>
              <p:cNvGrpSpPr/>
              <p:nvPr/>
            </p:nvGrpSpPr>
            <p:grpSpPr>
              <a:xfrm>
                <a:off x="7040876" y="4779818"/>
                <a:ext cx="2821963" cy="1688087"/>
                <a:chOff x="9625614" y="1926662"/>
                <a:chExt cx="2113326" cy="1894785"/>
              </a:xfrm>
            </p:grpSpPr>
            <p:sp>
              <p:nvSpPr>
                <p:cNvPr id="86" name="Oval 85">
                  <a:extLst>
                    <a:ext uri="{FF2B5EF4-FFF2-40B4-BE49-F238E27FC236}">
                      <a16:creationId xmlns:a16="http://schemas.microsoft.com/office/drawing/2014/main" id="{5BC4BD98-A1CE-460C-8188-E9EFBAD5EF83}"/>
                    </a:ext>
                  </a:extLst>
                </p:cNvPr>
                <p:cNvSpPr/>
                <p:nvPr/>
              </p:nvSpPr>
              <p:spPr>
                <a:xfrm>
                  <a:off x="9625614" y="1926662"/>
                  <a:ext cx="2113326" cy="18947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Calibri" panose="020F0502020204030204" pitchFamily="34" charset="0"/>
                      <a:cs typeface="Calibri" panose="020F0502020204030204" pitchFamily="34" charset="0"/>
                    </a:rPr>
                    <a:t>Database</a:t>
                  </a:r>
                </a:p>
                <a:p>
                  <a:pPr algn="ctr"/>
                  <a:endParaRPr lang="en-US" sz="2000" b="1" dirty="0">
                    <a:solidFill>
                      <a:schemeClr val="tx1"/>
                    </a:solidFill>
                    <a:latin typeface="Calibri" panose="020F0502020204030204" pitchFamily="34" charset="0"/>
                    <a:cs typeface="Calibri" panose="020F0502020204030204" pitchFamily="34" charset="0"/>
                  </a:endParaRPr>
                </a:p>
                <a:p>
                  <a:pPr algn="ctr"/>
                  <a:endParaRPr lang="en-US" sz="2000" b="1" dirty="0">
                    <a:solidFill>
                      <a:schemeClr val="tx1"/>
                    </a:solidFill>
                    <a:latin typeface="Calibri" panose="020F0502020204030204" pitchFamily="34" charset="0"/>
                    <a:cs typeface="Calibri" panose="020F0502020204030204" pitchFamily="34" charset="0"/>
                  </a:endParaRPr>
                </a:p>
                <a:p>
                  <a:pPr algn="ctr"/>
                  <a:endParaRPr lang="en-MY" sz="2000" b="1" dirty="0">
                    <a:solidFill>
                      <a:schemeClr val="tx1"/>
                    </a:solidFill>
                    <a:latin typeface="Calibri" panose="020F0502020204030204" pitchFamily="34" charset="0"/>
                    <a:cs typeface="Calibri" panose="020F0502020204030204" pitchFamily="34" charset="0"/>
                  </a:endParaRPr>
                </a:p>
              </p:txBody>
            </p:sp>
            <p:sp>
              <p:nvSpPr>
                <p:cNvPr id="88" name="Oval 87">
                  <a:extLst>
                    <a:ext uri="{FF2B5EF4-FFF2-40B4-BE49-F238E27FC236}">
                      <a16:creationId xmlns:a16="http://schemas.microsoft.com/office/drawing/2014/main" id="{E580CA6E-B454-45BD-B179-767933250569}"/>
                    </a:ext>
                  </a:extLst>
                </p:cNvPr>
                <p:cNvSpPr/>
                <p:nvPr/>
              </p:nvSpPr>
              <p:spPr>
                <a:xfrm>
                  <a:off x="10022851" y="2511811"/>
                  <a:ext cx="518695" cy="5759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MY" sz="2000" b="1" dirty="0">
                    <a:solidFill>
                      <a:schemeClr val="tx1"/>
                    </a:solidFill>
                    <a:latin typeface="Calibri" panose="020F0502020204030204" pitchFamily="34" charset="0"/>
                    <a:cs typeface="Calibri" panose="020F0502020204030204" pitchFamily="34" charset="0"/>
                  </a:endParaRPr>
                </a:p>
              </p:txBody>
            </p:sp>
          </p:grpSp>
        </p:grpSp>
        <p:sp>
          <p:nvSpPr>
            <p:cNvPr id="95" name="Hexagon 94">
              <a:extLst>
                <a:ext uri="{FF2B5EF4-FFF2-40B4-BE49-F238E27FC236}">
                  <a16:creationId xmlns:a16="http://schemas.microsoft.com/office/drawing/2014/main" id="{7AF03222-C860-4D89-91A9-A21DC8C1F741}"/>
                </a:ext>
              </a:extLst>
            </p:cNvPr>
            <p:cNvSpPr/>
            <p:nvPr/>
          </p:nvSpPr>
          <p:spPr>
            <a:xfrm>
              <a:off x="8204713" y="8226532"/>
              <a:ext cx="471081" cy="332612"/>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MY"/>
            </a:p>
          </p:txBody>
        </p:sp>
        <p:sp>
          <p:nvSpPr>
            <p:cNvPr id="96" name="Isosceles Triangle 95">
              <a:extLst>
                <a:ext uri="{FF2B5EF4-FFF2-40B4-BE49-F238E27FC236}">
                  <a16:creationId xmlns:a16="http://schemas.microsoft.com/office/drawing/2014/main" id="{23E9AC81-ECDD-4D0F-AE74-3FFC52F77B94}"/>
                </a:ext>
              </a:extLst>
            </p:cNvPr>
            <p:cNvSpPr/>
            <p:nvPr/>
          </p:nvSpPr>
          <p:spPr>
            <a:xfrm>
              <a:off x="8456735" y="7983727"/>
              <a:ext cx="393095" cy="40911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MY"/>
            </a:p>
          </p:txBody>
        </p:sp>
        <p:sp>
          <p:nvSpPr>
            <p:cNvPr id="97" name="Flowchart: Multidocument 96">
              <a:extLst>
                <a:ext uri="{FF2B5EF4-FFF2-40B4-BE49-F238E27FC236}">
                  <a16:creationId xmlns:a16="http://schemas.microsoft.com/office/drawing/2014/main" id="{3E8D0D68-C1D2-4E26-937F-6DD4E46D9431}"/>
                </a:ext>
              </a:extLst>
            </p:cNvPr>
            <p:cNvSpPr/>
            <p:nvPr/>
          </p:nvSpPr>
          <p:spPr>
            <a:xfrm>
              <a:off x="8777876" y="8126282"/>
              <a:ext cx="471081" cy="409111"/>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MY"/>
            </a:p>
          </p:txBody>
        </p:sp>
        <p:sp>
          <p:nvSpPr>
            <p:cNvPr id="98" name="Explosion: 14 Points 97">
              <a:extLst>
                <a:ext uri="{FF2B5EF4-FFF2-40B4-BE49-F238E27FC236}">
                  <a16:creationId xmlns:a16="http://schemas.microsoft.com/office/drawing/2014/main" id="{4BF0636D-AC95-405E-9905-C76E2EA26575}"/>
                </a:ext>
              </a:extLst>
            </p:cNvPr>
            <p:cNvSpPr/>
            <p:nvPr/>
          </p:nvSpPr>
          <p:spPr>
            <a:xfrm>
              <a:off x="7600525" y="8392838"/>
              <a:ext cx="664106" cy="370861"/>
            </a:xfrm>
            <a:prstGeom prst="irregularSeal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MY"/>
            </a:p>
          </p:txBody>
        </p:sp>
      </p:grpSp>
      <p:sp>
        <p:nvSpPr>
          <p:cNvPr id="101" name="Oval 100">
            <a:extLst>
              <a:ext uri="{FF2B5EF4-FFF2-40B4-BE49-F238E27FC236}">
                <a16:creationId xmlns:a16="http://schemas.microsoft.com/office/drawing/2014/main" id="{A8479B3B-238B-48FD-A93F-B30C1EE7F3F7}"/>
              </a:ext>
            </a:extLst>
          </p:cNvPr>
          <p:cNvSpPr/>
          <p:nvPr/>
        </p:nvSpPr>
        <p:spPr>
          <a:xfrm>
            <a:off x="837227" y="6456410"/>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2" name="Oval 101">
            <a:extLst>
              <a:ext uri="{FF2B5EF4-FFF2-40B4-BE49-F238E27FC236}">
                <a16:creationId xmlns:a16="http://schemas.microsoft.com/office/drawing/2014/main" id="{DE86B36C-3CDE-45E9-9ECA-B6B792FB08C5}"/>
              </a:ext>
            </a:extLst>
          </p:cNvPr>
          <p:cNvSpPr/>
          <p:nvPr/>
        </p:nvSpPr>
        <p:spPr>
          <a:xfrm>
            <a:off x="11404552" y="5074897"/>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3" name="Oval 102">
            <a:extLst>
              <a:ext uri="{FF2B5EF4-FFF2-40B4-BE49-F238E27FC236}">
                <a16:creationId xmlns:a16="http://schemas.microsoft.com/office/drawing/2014/main" id="{E8E5DCB4-7A70-4CFC-A09A-2CD6A706431C}"/>
              </a:ext>
            </a:extLst>
          </p:cNvPr>
          <p:cNvSpPr/>
          <p:nvPr/>
        </p:nvSpPr>
        <p:spPr>
          <a:xfrm>
            <a:off x="11390724" y="4658689"/>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4" name="Oval 103">
            <a:extLst>
              <a:ext uri="{FF2B5EF4-FFF2-40B4-BE49-F238E27FC236}">
                <a16:creationId xmlns:a16="http://schemas.microsoft.com/office/drawing/2014/main" id="{104F7B1A-E2AD-4054-AA5E-104108ABB42A}"/>
              </a:ext>
            </a:extLst>
          </p:cNvPr>
          <p:cNvSpPr/>
          <p:nvPr/>
        </p:nvSpPr>
        <p:spPr>
          <a:xfrm>
            <a:off x="11390724" y="5480922"/>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5" name="Oval 104">
            <a:extLst>
              <a:ext uri="{FF2B5EF4-FFF2-40B4-BE49-F238E27FC236}">
                <a16:creationId xmlns:a16="http://schemas.microsoft.com/office/drawing/2014/main" id="{623AF40D-60ED-4458-BE50-61EA67FF8EDC}"/>
              </a:ext>
            </a:extLst>
          </p:cNvPr>
          <p:cNvSpPr/>
          <p:nvPr/>
        </p:nvSpPr>
        <p:spPr>
          <a:xfrm>
            <a:off x="11390724" y="5848492"/>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6" name="Oval 105">
            <a:extLst>
              <a:ext uri="{FF2B5EF4-FFF2-40B4-BE49-F238E27FC236}">
                <a16:creationId xmlns:a16="http://schemas.microsoft.com/office/drawing/2014/main" id="{45AD3D72-D657-4C36-9FEE-003B3CC48D71}"/>
              </a:ext>
            </a:extLst>
          </p:cNvPr>
          <p:cNvSpPr/>
          <p:nvPr/>
        </p:nvSpPr>
        <p:spPr>
          <a:xfrm>
            <a:off x="11390724" y="6274416"/>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7" name="Oval 106">
            <a:extLst>
              <a:ext uri="{FF2B5EF4-FFF2-40B4-BE49-F238E27FC236}">
                <a16:creationId xmlns:a16="http://schemas.microsoft.com/office/drawing/2014/main" id="{22F93E23-5ED7-457A-AE94-A82A6DF117B1}"/>
              </a:ext>
            </a:extLst>
          </p:cNvPr>
          <p:cNvSpPr/>
          <p:nvPr/>
        </p:nvSpPr>
        <p:spPr>
          <a:xfrm>
            <a:off x="11419107" y="7897682"/>
            <a:ext cx="228600" cy="228600"/>
          </a:xfrm>
          <a:prstGeom prst="ellipse">
            <a:avLst/>
          </a:prstGeom>
          <a:solidFill>
            <a:srgbClr val="FF0000"/>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8" name="Rectangle: Rounded Corners 107">
            <a:extLst>
              <a:ext uri="{FF2B5EF4-FFF2-40B4-BE49-F238E27FC236}">
                <a16:creationId xmlns:a16="http://schemas.microsoft.com/office/drawing/2014/main" id="{CD97E802-00FC-4D54-9F0D-CA8E118DFC6A}"/>
              </a:ext>
            </a:extLst>
          </p:cNvPr>
          <p:cNvSpPr/>
          <p:nvPr/>
        </p:nvSpPr>
        <p:spPr>
          <a:xfrm>
            <a:off x="11076445" y="2830397"/>
            <a:ext cx="6631538" cy="6234309"/>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ustDataLst>
      <p:tags r:id="rId1"/>
    </p:custDataLst>
    <p:extLst>
      <p:ext uri="{BB962C8B-B14F-4D97-AF65-F5344CB8AC3E}">
        <p14:creationId xmlns:p14="http://schemas.microsoft.com/office/powerpoint/2010/main" val="3372741140"/>
      </p:ext>
    </p:extLst>
  </p:cSld>
  <p:clrMapOvr>
    <a:masterClrMapping/>
  </p:clrMapOvr>
  <mc:AlternateContent xmlns:mc="http://schemas.openxmlformats.org/markup-compatibility/2006" xmlns:p14="http://schemas.microsoft.com/office/powerpoint/2010/main">
    <mc:Choice Requires="p14">
      <p:transition spd="slow" p14:dur="2000" advTm="210154"/>
    </mc:Choice>
    <mc:Fallback xmlns="">
      <p:transition spd="slow" advTm="210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35" presetClass="emph" presetSubtype="0" repeatCount="indefinite" fill="hold" grpId="2" nodeType="withEffect">
                                  <p:stCondLst>
                                    <p:cond delay="0"/>
                                  </p:stCondLst>
                                  <p:endCondLst>
                                    <p:cond evt="onNext" delay="0">
                                      <p:tgtEl>
                                        <p:sldTgt/>
                                      </p:tgtEl>
                                    </p:cond>
                                  </p:endCondLst>
                                  <p:childTnLst>
                                    <p:anim calcmode="discrete" valueType="str">
                                      <p:cBhvr>
                                        <p:cTn id="8" dur="1000" fill="hold"/>
                                        <p:tgtEl>
                                          <p:spTgt spid="8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35" presetClass="emph" presetSubtype="0" repeatCount="indefinite" fill="hold" grpId="2" nodeType="withEffect">
                                  <p:stCondLst>
                                    <p:cond delay="0"/>
                                  </p:stCondLst>
                                  <p:endCondLst>
                                    <p:cond evt="onNext" delay="0">
                                      <p:tgtEl>
                                        <p:sldTgt/>
                                      </p:tgtEl>
                                    </p:cond>
                                  </p:endCondLst>
                                  <p:childTnLst>
                                    <p:anim calcmode="discrete" valueType="str">
                                      <p:cBhvr>
                                        <p:cTn id="16" dur="10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35" presetClass="emph" presetSubtype="0" repeatCount="indefinite" fill="hold" grpId="2" nodeType="withEffect">
                                  <p:stCondLst>
                                    <p:cond delay="0"/>
                                  </p:stCondLst>
                                  <p:endCondLst>
                                    <p:cond evt="onNext" delay="0">
                                      <p:tgtEl>
                                        <p:sldTgt/>
                                      </p:tgtEl>
                                    </p:cond>
                                  </p:endCondLst>
                                  <p:childTnLst>
                                    <p:anim calcmode="discrete" valueType="str">
                                      <p:cBhvr>
                                        <p:cTn id="30" dur="1000" fill="hold"/>
                                        <p:tgtEl>
                                          <p:spTgt spid="102"/>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35" presetClass="emph" presetSubtype="0" repeatCount="indefinite" fill="hold" grpId="2" nodeType="withEffect">
                                  <p:stCondLst>
                                    <p:cond delay="0"/>
                                  </p:stCondLst>
                                  <p:endCondLst>
                                    <p:cond evt="onNext" delay="0">
                                      <p:tgtEl>
                                        <p:sldTgt/>
                                      </p:tgtEl>
                                    </p:cond>
                                  </p:endCondLst>
                                  <p:childTnLst>
                                    <p:anim calcmode="discrete" valueType="str">
                                      <p:cBhvr>
                                        <p:cTn id="38" dur="1000" fill="hold"/>
                                        <p:tgtEl>
                                          <p:spTgt spid="103"/>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35" presetClass="emph" presetSubtype="0" repeatCount="indefinite" fill="hold" grpId="2" nodeType="withEffect">
                                  <p:stCondLst>
                                    <p:cond delay="0"/>
                                  </p:stCondLst>
                                  <p:endCondLst>
                                    <p:cond evt="onNext" delay="0">
                                      <p:tgtEl>
                                        <p:sldTgt/>
                                      </p:tgtEl>
                                    </p:cond>
                                  </p:endCondLst>
                                  <p:childTnLst>
                                    <p:anim calcmode="discrete" valueType="str">
                                      <p:cBhvr>
                                        <p:cTn id="46" dur="1000" fill="hold"/>
                                        <p:tgtEl>
                                          <p:spTgt spid="104"/>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0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par>
                                <p:cTn id="53" presetID="35" presetClass="emph" presetSubtype="0" repeatCount="indefinite" fill="hold" grpId="2" nodeType="withEffect">
                                  <p:stCondLst>
                                    <p:cond delay="0"/>
                                  </p:stCondLst>
                                  <p:endCondLst>
                                    <p:cond evt="onNext" delay="0">
                                      <p:tgtEl>
                                        <p:sldTgt/>
                                      </p:tgtEl>
                                    </p:cond>
                                  </p:endCondLst>
                                  <p:childTnLst>
                                    <p:anim calcmode="discrete" valueType="str">
                                      <p:cBhvr>
                                        <p:cTn id="54" dur="1000" fill="hold"/>
                                        <p:tgtEl>
                                          <p:spTgt spid="105"/>
                                        </p:tgtEl>
                                        <p:attrNameLst>
                                          <p:attrName>style.visibility</p:attrName>
                                        </p:attrNameLst>
                                      </p:cBhvr>
                                      <p:tavLst>
                                        <p:tav tm="0">
                                          <p:val>
                                            <p:strVal val="hidden"/>
                                          </p:val>
                                        </p:tav>
                                        <p:tav tm="50000">
                                          <p:val>
                                            <p:strVal val="visible"/>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0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par>
                                <p:cTn id="61" presetID="35" presetClass="emph" presetSubtype="0" repeatCount="indefinite" fill="hold" grpId="2" nodeType="withEffect">
                                  <p:stCondLst>
                                    <p:cond delay="0"/>
                                  </p:stCondLst>
                                  <p:endCondLst>
                                    <p:cond evt="onNext" delay="0">
                                      <p:tgtEl>
                                        <p:sldTgt/>
                                      </p:tgtEl>
                                    </p:cond>
                                  </p:endCondLst>
                                  <p:childTnLst>
                                    <p:anim calcmode="discrete" valueType="str">
                                      <p:cBhvr>
                                        <p:cTn id="62" dur="1000" fill="hold"/>
                                        <p:tgtEl>
                                          <p:spTgt spid="106"/>
                                        </p:tgtEl>
                                        <p:attrNameLst>
                                          <p:attrName>style.visibility</p:attrName>
                                        </p:attrNameLst>
                                      </p:cBhvr>
                                      <p:tavLst>
                                        <p:tav tm="0">
                                          <p:val>
                                            <p:strVal val="hidden"/>
                                          </p:val>
                                        </p:tav>
                                        <p:tav tm="50000">
                                          <p:val>
                                            <p:strVal val="visible"/>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6"/>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par>
                                <p:cTn id="73" presetID="35" presetClass="emph" presetSubtype="0" repeatCount="indefinite" fill="hold" grpId="2" nodeType="withEffect">
                                  <p:stCondLst>
                                    <p:cond delay="0"/>
                                  </p:stCondLst>
                                  <p:endCondLst>
                                    <p:cond evt="onNext" delay="0">
                                      <p:tgtEl>
                                        <p:sldTgt/>
                                      </p:tgtEl>
                                    </p:cond>
                                  </p:endCondLst>
                                  <p:childTnLst>
                                    <p:anim calcmode="discrete" valueType="str">
                                      <p:cBhvr>
                                        <p:cTn id="74" dur="1000" fill="hold"/>
                                        <p:tgtEl>
                                          <p:spTgt spid="107"/>
                                        </p:tgtEl>
                                        <p:attrNameLst>
                                          <p:attrName>style.visibility</p:attrName>
                                        </p:attrNameLst>
                                      </p:cBhvr>
                                      <p:tavLst>
                                        <p:tav tm="0">
                                          <p:val>
                                            <p:strVal val="hidden"/>
                                          </p:val>
                                        </p:tav>
                                        <p:tav tm="50000">
                                          <p:val>
                                            <p:strVal val="visible"/>
                                          </p:val>
                                        </p:tav>
                                      </p:tavLst>
                                    </p:anim>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0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childTnLst>
                                </p:cTn>
                              </p:par>
                              <p:par>
                                <p:cTn id="87" presetID="35" presetClass="emph" presetSubtype="0" repeatCount="5000" fill="hold" grpId="1" nodeType="withEffect">
                                  <p:stCondLst>
                                    <p:cond delay="0"/>
                                  </p:stCondLst>
                                  <p:childTnLst>
                                    <p:anim calcmode="discrete" valueType="str">
                                      <p:cBhvr>
                                        <p:cTn id="88" dur="1000" fill="hold"/>
                                        <p:tgtEl>
                                          <p:spTgt spid="10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80" grpId="0" animBg="1"/>
      <p:bldP spid="80" grpId="1" animBg="1"/>
      <p:bldP spid="80" grpId="2" animBg="1"/>
      <p:bldP spid="101" grpId="0" animBg="1"/>
      <p:bldP spid="101" grpId="1" animBg="1"/>
      <p:bldP spid="101" grpId="2" animBg="1"/>
      <p:bldP spid="102" grpId="0" animBg="1"/>
      <p:bldP spid="102" grpId="1" animBg="1"/>
      <p:bldP spid="102" grpId="2" animBg="1"/>
      <p:bldP spid="103" grpId="0" animBg="1"/>
      <p:bldP spid="103" grpId="1" animBg="1"/>
      <p:bldP spid="103" grpId="2" animBg="1"/>
      <p:bldP spid="104" grpId="0" animBg="1"/>
      <p:bldP spid="104" grpId="1" animBg="1"/>
      <p:bldP spid="104" grpId="2" animBg="1"/>
      <p:bldP spid="105" grpId="0" animBg="1"/>
      <p:bldP spid="105" grpId="1" animBg="1"/>
      <p:bldP spid="105" grpId="2" animBg="1"/>
      <p:bldP spid="106" grpId="0" animBg="1"/>
      <p:bldP spid="106" grpId="1" animBg="1"/>
      <p:bldP spid="106" grpId="2" animBg="1"/>
      <p:bldP spid="107" grpId="0" animBg="1"/>
      <p:bldP spid="107" grpId="1" animBg="1"/>
      <p:bldP spid="107" grpId="2" animBg="1"/>
      <p:bldP spid="108" grpId="0" animBg="1"/>
      <p:bldP spid="10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81263" y="570015"/>
            <a:ext cx="6662737" cy="1119221"/>
          </a:xfrm>
          <a:prstGeom prst="rect">
            <a:avLst/>
          </a:prstGeom>
        </p:spPr>
        <p:txBody>
          <a:bodyPr lIns="0" tIns="0" rIns="0" bIns="0" rtlCol="0" anchor="t">
            <a:spAutoFit/>
          </a:bodyPr>
          <a:lstStyle/>
          <a:p>
            <a:pPr algn="just">
              <a:lnSpc>
                <a:spcPts val="9185"/>
              </a:lnSpc>
            </a:pPr>
            <a:r>
              <a:rPr lang="en-US" sz="6561" spc="-196" dirty="0">
                <a:latin typeface="Oswald"/>
              </a:rPr>
              <a:t>COURSE SYNOPSIS</a:t>
            </a:r>
          </a:p>
        </p:txBody>
      </p:sp>
      <p:pic>
        <p:nvPicPr>
          <p:cNvPr id="4" name="Picture 4"/>
          <p:cNvPicPr>
            <a:picLocks noChangeAspect="1"/>
          </p:cNvPicPr>
          <p:nvPr/>
        </p:nvPicPr>
        <p:blipFill>
          <a:blip r:embed="rId4"/>
          <a:srcRect/>
          <a:stretch>
            <a:fillRect/>
          </a:stretch>
        </p:blipFill>
        <p:spPr>
          <a:xfrm>
            <a:off x="13875493" y="0"/>
            <a:ext cx="4211648" cy="2450959"/>
          </a:xfrm>
          <a:prstGeom prst="rect">
            <a:avLst/>
          </a:prstGeom>
        </p:spPr>
      </p:pic>
      <p:graphicFrame>
        <p:nvGraphicFramePr>
          <p:cNvPr id="14" name="TextBox 5">
            <a:extLst>
              <a:ext uri="{FF2B5EF4-FFF2-40B4-BE49-F238E27FC236}">
                <a16:creationId xmlns:a16="http://schemas.microsoft.com/office/drawing/2014/main" id="{B96DF188-92F7-E361-09BA-834CFA281AF7}"/>
              </a:ext>
            </a:extLst>
          </p:cNvPr>
          <p:cNvGraphicFramePr/>
          <p:nvPr>
            <p:extLst>
              <p:ext uri="{D42A27DB-BD31-4B8C-83A1-F6EECF244321}">
                <p14:modId xmlns:p14="http://schemas.microsoft.com/office/powerpoint/2010/main" val="3049974055"/>
              </p:ext>
            </p:extLst>
          </p:nvPr>
        </p:nvGraphicFramePr>
        <p:xfrm>
          <a:off x="1695179" y="3901373"/>
          <a:ext cx="16391962" cy="47105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9030"/>
    </mc:Choice>
    <mc:Fallback xmlns="">
      <p:transition spd="slow" advTm="3903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6218" y="0"/>
            <a:ext cx="3655219" cy="10287002"/>
            <a:chOff x="1320800" y="0"/>
            <a:chExt cx="2436813" cy="6858001"/>
          </a:xfrm>
        </p:grpSpPr>
        <p:sp>
          <p:nvSpPr>
            <p:cNvPr id="44"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45"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46"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47"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48"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49"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3" name="TextBox 3"/>
          <p:cNvSpPr txBox="1"/>
          <p:nvPr/>
        </p:nvSpPr>
        <p:spPr>
          <a:xfrm>
            <a:off x="3259930" y="627506"/>
            <a:ext cx="15028070" cy="1777999"/>
          </a:xfrm>
          <a:prstGeom prst="rect">
            <a:avLst/>
          </a:prstGeom>
        </p:spPr>
        <p:txBody>
          <a:bodyPr vert="horz" lIns="91440" tIns="45720" rIns="91440" bIns="45720" rtlCol="0" anchor="ctr">
            <a:normAutofit/>
          </a:bodyPr>
          <a:lstStyle/>
          <a:p>
            <a:pPr algn="ctr">
              <a:spcBef>
                <a:spcPct val="0"/>
              </a:spcBef>
              <a:spcAft>
                <a:spcPts val="600"/>
              </a:spcAft>
            </a:pPr>
            <a:r>
              <a:rPr lang="en-US" sz="4000" b="1" spc="-196" dirty="0">
                <a:ln w="3175" cmpd="sng">
                  <a:noFill/>
                </a:ln>
                <a:latin typeface="+mj-lt"/>
                <a:ea typeface="+mj-ea"/>
                <a:cs typeface="+mj-cs"/>
              </a:rPr>
              <a:t>ASSESSMENTS</a:t>
            </a:r>
          </a:p>
        </p:txBody>
      </p:sp>
      <p:pic>
        <p:nvPicPr>
          <p:cNvPr id="38" name="Graphic 37" descr="Classroom">
            <a:extLst>
              <a:ext uri="{FF2B5EF4-FFF2-40B4-BE49-F238E27FC236}">
                <a16:creationId xmlns:a16="http://schemas.microsoft.com/office/drawing/2014/main" id="{1955B00E-E3FF-B895-57B0-AA863AACA0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6460" y="3800173"/>
            <a:ext cx="4081322" cy="408132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TextBox 5"/>
          <p:cNvSpPr txBox="1"/>
          <p:nvPr/>
        </p:nvSpPr>
        <p:spPr>
          <a:xfrm>
            <a:off x="6349998" y="2244436"/>
            <a:ext cx="11252201" cy="7536873"/>
          </a:xfrm>
          <a:prstGeom prst="rect">
            <a:avLst/>
          </a:prstGeom>
        </p:spPr>
        <p:txBody>
          <a:bodyPr vert="horz" lIns="91440" tIns="45720" rIns="91440" bIns="45720" rtlCol="0" anchor="ctr">
            <a:noAutofit/>
          </a:bodyPr>
          <a:lstStyle/>
          <a:p>
            <a:pPr>
              <a:spcBef>
                <a:spcPct val="20000"/>
              </a:spcBef>
              <a:spcAft>
                <a:spcPts val="600"/>
              </a:spcAft>
              <a:buClr>
                <a:schemeClr val="accent1">
                  <a:lumMod val="75000"/>
                </a:schemeClr>
              </a:buClr>
              <a:buSzPct val="145000"/>
            </a:pPr>
            <a:endParaRPr lang="en-US" sz="2400" dirty="0">
              <a:latin typeface="Times New Roman" panose="02020603050405020304" pitchFamily="18" charset="0"/>
              <a:cs typeface="Times New Roman" panose="02020603050405020304" pitchFamily="18" charset="0"/>
            </a:endParaRPr>
          </a:p>
          <a:p>
            <a:pPr>
              <a:spcBef>
                <a:spcPct val="20000"/>
              </a:spcBef>
              <a:spcAft>
                <a:spcPts val="600"/>
              </a:spcAft>
              <a:buClr>
                <a:schemeClr val="accent1">
                  <a:lumMod val="75000"/>
                </a:schemeClr>
              </a:buClr>
              <a:buSzPct val="145000"/>
            </a:pPr>
            <a:r>
              <a:rPr lang="en-US" sz="2400" dirty="0">
                <a:latin typeface="Times New Roman" panose="02020603050405020304" pitchFamily="18" charset="0"/>
                <a:cs typeface="Times New Roman" panose="02020603050405020304" pitchFamily="18" charset="0"/>
              </a:rPr>
              <a:t>Students are assessed through a combination of coursework and a final assessment. </a:t>
            </a:r>
          </a:p>
          <a:p>
            <a:pPr>
              <a:spcBef>
                <a:spcPct val="20000"/>
              </a:spcBef>
              <a:spcAft>
                <a:spcPts val="600"/>
              </a:spcAft>
              <a:buClr>
                <a:schemeClr val="accent1">
                  <a:lumMod val="75000"/>
                </a:schemeClr>
              </a:buClr>
              <a:buSzPct val="145000"/>
            </a:pPr>
            <a:endParaRPr lang="en-US" sz="2400" dirty="0">
              <a:latin typeface="Times New Roman" panose="02020603050405020304" pitchFamily="18" charset="0"/>
              <a:cs typeface="Times New Roman" panose="02020603050405020304" pitchFamily="18" charset="0"/>
            </a:endParaRPr>
          </a:p>
          <a:p>
            <a:pPr>
              <a:spcBef>
                <a:spcPct val="20000"/>
              </a:spcBef>
              <a:spcAft>
                <a:spcPts val="600"/>
              </a:spcAft>
              <a:buClr>
                <a:schemeClr val="accent1">
                  <a:lumMod val="75000"/>
                </a:schemeClr>
              </a:buClr>
              <a:buSzPct val="145000"/>
            </a:pPr>
            <a:r>
              <a:rPr lang="en-US" sz="2400" dirty="0">
                <a:latin typeface="Times New Roman" panose="02020603050405020304" pitchFamily="18" charset="0"/>
                <a:cs typeface="Times New Roman" panose="02020603050405020304" pitchFamily="18" charset="0"/>
              </a:rPr>
              <a:t>Subject assessment will be weighted as follows:  </a:t>
            </a:r>
          </a:p>
          <a:p>
            <a:pPr>
              <a:spcBef>
                <a:spcPct val="20000"/>
              </a:spcBef>
              <a:spcAft>
                <a:spcPts val="600"/>
              </a:spcAft>
              <a:buClr>
                <a:schemeClr val="accent1">
                  <a:lumMod val="75000"/>
                </a:schemeClr>
              </a:buClr>
              <a:buSzPct val="145000"/>
            </a:pPr>
            <a:endParaRPr lang="en-US" sz="2400" u="sng" dirty="0">
              <a:latin typeface="Times New Roman" panose="02020603050405020304" pitchFamily="18" charset="0"/>
              <a:cs typeface="Times New Roman" panose="02020603050405020304" pitchFamily="18" charset="0"/>
            </a:endParaRPr>
          </a:p>
          <a:p>
            <a:pPr>
              <a:spcBef>
                <a:spcPct val="20000"/>
              </a:spcBef>
              <a:spcAft>
                <a:spcPts val="600"/>
              </a:spcAft>
              <a:buClr>
                <a:schemeClr val="accent1">
                  <a:lumMod val="75000"/>
                </a:schemeClr>
              </a:buClr>
              <a:buSzPct val="145000"/>
            </a:pPr>
            <a:r>
              <a:rPr lang="en-US" sz="2400" b="1" u="sng" dirty="0">
                <a:latin typeface="Times New Roman" panose="02020603050405020304" pitchFamily="18" charset="0"/>
                <a:cs typeface="Times New Roman" panose="02020603050405020304" pitchFamily="18" charset="0"/>
              </a:rPr>
              <a:t>Coursework (70%) </a:t>
            </a:r>
            <a:r>
              <a:rPr lang="en-US" sz="2400" b="1" dirty="0">
                <a:latin typeface="Times New Roman" panose="02020603050405020304" pitchFamily="18" charset="0"/>
                <a:cs typeface="Times New Roman" panose="02020603050405020304" pitchFamily="18" charset="0"/>
              </a:rPr>
              <a:t> </a:t>
            </a:r>
          </a:p>
          <a:p>
            <a:pPr>
              <a:spcBef>
                <a:spcPct val="20000"/>
              </a:spcBef>
              <a:spcAft>
                <a:spcPts val="600"/>
              </a:spcAft>
              <a:buClr>
                <a:schemeClr val="accent1">
                  <a:lumMod val="75000"/>
                </a:schemeClr>
              </a:buClr>
              <a:buSzPct val="145000"/>
            </a:pPr>
            <a:r>
              <a:rPr lang="en-US" sz="2400" b="1" dirty="0">
                <a:latin typeface="Times New Roman" panose="02020603050405020304" pitchFamily="18" charset="0"/>
                <a:cs typeface="Times New Roman" panose="02020603050405020304" pitchFamily="18" charset="0"/>
              </a:rPr>
              <a:t>Exercises</a:t>
            </a:r>
            <a:r>
              <a:rPr lang="en-US" sz="2400" dirty="0">
                <a:latin typeface="Times New Roman" panose="02020603050405020304" pitchFamily="18" charset="0"/>
                <a:cs typeface="Times New Roman" panose="02020603050405020304" pitchFamily="18" charset="0"/>
              </a:rPr>
              <a:t>				10% </a:t>
            </a:r>
          </a:p>
          <a:p>
            <a:pPr>
              <a:spcBef>
                <a:spcPct val="20000"/>
              </a:spcBef>
              <a:spcAft>
                <a:spcPts val="600"/>
              </a:spcAft>
              <a:buClr>
                <a:schemeClr val="accent1">
                  <a:lumMod val="75000"/>
                </a:schemeClr>
              </a:buClr>
              <a:buSzPct val="145000"/>
            </a:pPr>
            <a:r>
              <a:rPr lang="en-US" sz="2400" b="1" dirty="0">
                <a:latin typeface="Times New Roman" panose="02020603050405020304" pitchFamily="18" charset="0"/>
                <a:cs typeface="Times New Roman" panose="02020603050405020304" pitchFamily="18" charset="0"/>
              </a:rPr>
              <a:t>Quizzes</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Quiz 1 </a:t>
            </a:r>
            <a:r>
              <a:rPr lang="en-US" sz="2400" dirty="0">
                <a:latin typeface="Times New Roman" panose="02020603050405020304" pitchFamily="18" charset="0"/>
                <a:cs typeface="Times New Roman" panose="02020603050405020304" pitchFamily="18" charset="0"/>
              </a:rPr>
              <a:t>– 10% </a:t>
            </a:r>
            <a:r>
              <a:rPr lang="en-US" sz="2400" b="1" dirty="0">
                <a:latin typeface="Times New Roman" panose="02020603050405020304" pitchFamily="18" charset="0"/>
                <a:cs typeface="Times New Roman" panose="02020603050405020304" pitchFamily="18" charset="0"/>
              </a:rPr>
              <a:t>Quiz 2 </a:t>
            </a:r>
            <a:r>
              <a:rPr lang="en-US" sz="2400" dirty="0">
                <a:latin typeface="Times New Roman" panose="02020603050405020304" pitchFamily="18" charset="0"/>
                <a:cs typeface="Times New Roman" panose="02020603050405020304" pitchFamily="18" charset="0"/>
              </a:rPr>
              <a:t>- 25% </a:t>
            </a:r>
          </a:p>
          <a:p>
            <a:pPr>
              <a:spcBef>
                <a:spcPct val="20000"/>
              </a:spcBef>
              <a:spcAft>
                <a:spcPts val="600"/>
              </a:spcAft>
              <a:buClr>
                <a:schemeClr val="accent1">
                  <a:lumMod val="75000"/>
                </a:schemeClr>
              </a:buClr>
              <a:buSzPct val="145000"/>
            </a:pPr>
            <a:r>
              <a:rPr lang="en-US" sz="2400" b="1" dirty="0">
                <a:latin typeface="Times New Roman" panose="02020603050405020304" pitchFamily="18" charset="0"/>
                <a:cs typeface="Times New Roman" panose="02020603050405020304" pitchFamily="18" charset="0"/>
              </a:rPr>
              <a:t>Practical Test	</a:t>
            </a:r>
            <a:r>
              <a:rPr lang="en-US" sz="2400" dirty="0">
                <a:latin typeface="Times New Roman" panose="02020603050405020304" pitchFamily="18" charset="0"/>
                <a:cs typeface="Times New Roman" panose="02020603050405020304" pitchFamily="18" charset="0"/>
              </a:rPr>
              <a:t>		25% (using Oracle DBMS with SQL/PLSQL software)</a:t>
            </a:r>
          </a:p>
          <a:p>
            <a:pPr>
              <a:spcBef>
                <a:spcPct val="20000"/>
              </a:spcBef>
              <a:spcAft>
                <a:spcPts val="600"/>
              </a:spcAft>
              <a:buClr>
                <a:schemeClr val="accent1">
                  <a:lumMod val="75000"/>
                </a:schemeClr>
              </a:buClr>
              <a:buSzPct val="145000"/>
            </a:pPr>
            <a:r>
              <a:rPr lang="en-US" sz="2400" u="none" strike="noStrike"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a:spcBef>
                <a:spcPct val="20000"/>
              </a:spcBef>
              <a:spcAft>
                <a:spcPts val="600"/>
              </a:spcAft>
              <a:buClr>
                <a:schemeClr val="accent1">
                  <a:lumMod val="75000"/>
                </a:schemeClr>
              </a:buClr>
              <a:buSzPct val="145000"/>
            </a:pPr>
            <a:r>
              <a:rPr lang="en-US" sz="2400" b="1" u="sng" dirty="0">
                <a:latin typeface="Times New Roman" panose="02020603050405020304" pitchFamily="18" charset="0"/>
                <a:cs typeface="Times New Roman" panose="02020603050405020304" pitchFamily="18" charset="0"/>
              </a:rPr>
              <a:t>Final Assessment (30%)</a:t>
            </a:r>
            <a:r>
              <a:rPr lang="en-US" sz="2400" dirty="0">
                <a:latin typeface="Times New Roman" panose="02020603050405020304" pitchFamily="18" charset="0"/>
                <a:cs typeface="Times New Roman" panose="02020603050405020304" pitchFamily="18" charset="0"/>
              </a:rPr>
              <a:t> </a:t>
            </a:r>
          </a:p>
          <a:p>
            <a:pPr>
              <a:spcBef>
                <a:spcPct val="20000"/>
              </a:spcBef>
              <a:spcAft>
                <a:spcPts val="600"/>
              </a:spcAft>
              <a:buClr>
                <a:schemeClr val="accent1">
                  <a:lumMod val="75000"/>
                </a:schemeClr>
              </a:buClr>
              <a:buSzPct val="145000"/>
            </a:pPr>
            <a:r>
              <a:rPr lang="en-US" sz="2400" dirty="0">
                <a:latin typeface="Times New Roman" panose="02020603050405020304" pitchFamily="18" charset="0"/>
                <a:cs typeface="Times New Roman" panose="02020603050405020304" pitchFamily="18" charset="0"/>
              </a:rPr>
              <a:t>The final assessment is a group assignment-3 Members (submit a report with a video presentation - followed by a Q&amp;A session if required).</a:t>
            </a:r>
          </a:p>
          <a:p>
            <a:pPr>
              <a:spcBef>
                <a:spcPct val="20000"/>
              </a:spcBef>
              <a:spcAft>
                <a:spcPts val="600"/>
              </a:spcAft>
              <a:buClr>
                <a:schemeClr val="accent1">
                  <a:lumMod val="75000"/>
                </a:schemeClr>
              </a:buClr>
              <a:buSzPct val="145000"/>
            </a:pPr>
            <a:r>
              <a:rPr lang="en-US" sz="2400" b="1" dirty="0">
                <a:latin typeface="Times New Roman" panose="02020603050405020304" pitchFamily="18" charset="0"/>
                <a:cs typeface="Times New Roman" panose="02020603050405020304" pitchFamily="18" charset="0"/>
              </a:rPr>
              <a:t> </a:t>
            </a:r>
          </a:p>
          <a:p>
            <a:pPr>
              <a:spcBef>
                <a:spcPct val="20000"/>
              </a:spcBef>
              <a:spcAft>
                <a:spcPts val="600"/>
              </a:spcAft>
              <a:buClr>
                <a:schemeClr val="accent1">
                  <a:lumMod val="75000"/>
                </a:schemeClr>
              </a:buClr>
              <a:buSzPct val="145000"/>
            </a:pPr>
            <a:r>
              <a:rPr lang="en-US" sz="2400" b="1" dirty="0">
                <a:latin typeface="Times New Roman" panose="02020603050405020304" pitchFamily="18" charset="0"/>
                <a:cs typeface="Times New Roman" panose="02020603050405020304" pitchFamily="18" charset="0"/>
              </a:rPr>
              <a:t>Total: 100% (Coursework 70% + Final Assessment 30%)</a:t>
            </a:r>
            <a:endParaRPr lang="en-US" sz="2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5978635"/>
      </p:ext>
    </p:extLst>
  </p:cSld>
  <p:clrMapOvr>
    <a:masterClrMapping/>
  </p:clrMapOvr>
  <mc:AlternateContent xmlns:mc="http://schemas.openxmlformats.org/markup-compatibility/2006" xmlns:p14="http://schemas.microsoft.com/office/powerpoint/2010/main">
    <mc:Choice Requires="p14">
      <p:transition spd="slow" p14:dur="2000" advTm="61764"/>
    </mc:Choice>
    <mc:Fallback xmlns="">
      <p:transition spd="slow" advTm="6176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logo with a black background&#10;&#10;Description automatically generated with medium confidence"/>
          <p:cNvPicPr>
            <a:picLocks noChangeAspect="1"/>
          </p:cNvPicPr>
          <p:nvPr/>
        </p:nvPicPr>
        <p:blipFill>
          <a:blip r:embed="rId4"/>
          <a:srcRect/>
          <a:stretch>
            <a:fillRect/>
          </a:stretch>
        </p:blipFill>
        <p:spPr>
          <a:xfrm>
            <a:off x="13875493" y="0"/>
            <a:ext cx="4211648" cy="2450959"/>
          </a:xfrm>
          <a:prstGeom prst="rect">
            <a:avLst/>
          </a:prstGeom>
        </p:spPr>
      </p:pic>
      <p:sp>
        <p:nvSpPr>
          <p:cNvPr id="4" name="TextBox 4"/>
          <p:cNvSpPr txBox="1"/>
          <p:nvPr/>
        </p:nvSpPr>
        <p:spPr>
          <a:xfrm>
            <a:off x="2251360" y="684626"/>
            <a:ext cx="12619416" cy="1081706"/>
          </a:xfrm>
          <a:prstGeom prst="rect">
            <a:avLst/>
          </a:prstGeom>
        </p:spPr>
        <p:txBody>
          <a:bodyPr wrap="square" lIns="0" tIns="0" rIns="0" bIns="0" rtlCol="0" anchor="t">
            <a:spAutoFit/>
          </a:bodyPr>
          <a:lstStyle/>
          <a:p>
            <a:pPr algn="just">
              <a:lnSpc>
                <a:spcPts val="9185"/>
              </a:lnSpc>
            </a:pPr>
            <a:r>
              <a:rPr lang="en-US" sz="6561" spc="-196">
                <a:solidFill>
                  <a:schemeClr val="tx2">
                    <a:lumMod val="90000"/>
                    <a:lumOff val="10000"/>
                  </a:schemeClr>
                </a:solidFill>
                <a:latin typeface="Oswald"/>
              </a:rPr>
              <a:t>LEARNING IN ONLINE/FACE-TO-FACE CLASS</a:t>
            </a:r>
            <a:endParaRPr lang="en-US" sz="6561" spc="-196" dirty="0">
              <a:solidFill>
                <a:schemeClr val="tx2">
                  <a:lumMod val="90000"/>
                  <a:lumOff val="10000"/>
                </a:schemeClr>
              </a:solidFill>
              <a:latin typeface="Oswald"/>
            </a:endParaRPr>
          </a:p>
        </p:txBody>
      </p:sp>
      <p:graphicFrame>
        <p:nvGraphicFramePr>
          <p:cNvPr id="37" name="TextBox 5">
            <a:extLst>
              <a:ext uri="{FF2B5EF4-FFF2-40B4-BE49-F238E27FC236}">
                <a16:creationId xmlns:a16="http://schemas.microsoft.com/office/drawing/2014/main" id="{F877C91A-9C96-47C1-B531-7CDBEFEF922F}"/>
              </a:ext>
            </a:extLst>
          </p:cNvPr>
          <p:cNvGraphicFramePr/>
          <p:nvPr>
            <p:extLst>
              <p:ext uri="{D42A27DB-BD31-4B8C-83A1-F6EECF244321}">
                <p14:modId xmlns:p14="http://schemas.microsoft.com/office/powerpoint/2010/main" val="3647611483"/>
              </p:ext>
            </p:extLst>
          </p:nvPr>
        </p:nvGraphicFramePr>
        <p:xfrm>
          <a:off x="1539174" y="2881746"/>
          <a:ext cx="16263917" cy="67206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7101"/>
    </mc:Choice>
    <mc:Fallback xmlns="">
      <p:transition spd="slow" advTm="3710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18281" y="3054684"/>
            <a:ext cx="4758548" cy="6173606"/>
            <a:chOff x="0" y="0"/>
            <a:chExt cx="1906646" cy="2347133"/>
          </a:xfrm>
          <a:solidFill>
            <a:schemeClr val="bg1">
              <a:lumMod val="95000"/>
            </a:schemeClr>
          </a:solidFill>
        </p:grpSpPr>
        <p:sp>
          <p:nvSpPr>
            <p:cNvPr id="4" name="Freeform 4"/>
            <p:cNvSpPr/>
            <p:nvPr/>
          </p:nvSpPr>
          <p:spPr>
            <a:xfrm>
              <a:off x="31750" y="31750"/>
              <a:ext cx="1843146" cy="2283633"/>
            </a:xfrm>
            <a:custGeom>
              <a:avLst/>
              <a:gdLst/>
              <a:ahLst/>
              <a:cxnLst/>
              <a:rect l="l" t="t" r="r" b="b"/>
              <a:pathLst>
                <a:path w="1843146" h="2283633">
                  <a:moveTo>
                    <a:pt x="1750436" y="2283633"/>
                  </a:moveTo>
                  <a:lnTo>
                    <a:pt x="92710" y="2283633"/>
                  </a:lnTo>
                  <a:cubicBezTo>
                    <a:pt x="41910" y="2283633"/>
                    <a:pt x="0" y="2241723"/>
                    <a:pt x="0" y="2190923"/>
                  </a:cubicBezTo>
                  <a:lnTo>
                    <a:pt x="0" y="92710"/>
                  </a:lnTo>
                  <a:cubicBezTo>
                    <a:pt x="0" y="41910"/>
                    <a:pt x="41910" y="0"/>
                    <a:pt x="92710" y="0"/>
                  </a:cubicBezTo>
                  <a:lnTo>
                    <a:pt x="1749166" y="0"/>
                  </a:lnTo>
                  <a:cubicBezTo>
                    <a:pt x="1799966" y="0"/>
                    <a:pt x="1841876" y="41910"/>
                    <a:pt x="1841876" y="92710"/>
                  </a:cubicBezTo>
                  <a:lnTo>
                    <a:pt x="1841876" y="2189653"/>
                  </a:lnTo>
                  <a:cubicBezTo>
                    <a:pt x="1843146" y="2241723"/>
                    <a:pt x="1801236" y="2283633"/>
                    <a:pt x="1750436" y="2283633"/>
                  </a:cubicBezTo>
                  <a:close/>
                </a:path>
              </a:pathLst>
            </a:custGeom>
            <a:grpFill/>
          </p:spPr>
          <p:txBody>
            <a:bodyPr/>
            <a:lstStyle/>
            <a:p>
              <a:endParaRPr lang="en-GB"/>
            </a:p>
          </p:txBody>
        </p:sp>
        <p:sp>
          <p:nvSpPr>
            <p:cNvPr id="5" name="Freeform 5"/>
            <p:cNvSpPr/>
            <p:nvPr/>
          </p:nvSpPr>
          <p:spPr>
            <a:xfrm>
              <a:off x="0" y="0"/>
              <a:ext cx="1906646" cy="2347133"/>
            </a:xfrm>
            <a:custGeom>
              <a:avLst/>
              <a:gdLst/>
              <a:ahLst/>
              <a:cxnLst/>
              <a:rect l="l" t="t" r="r" b="b"/>
              <a:pathLst>
                <a:path w="1906646" h="2347133">
                  <a:moveTo>
                    <a:pt x="1782186" y="59690"/>
                  </a:moveTo>
                  <a:cubicBezTo>
                    <a:pt x="1817746" y="59690"/>
                    <a:pt x="1846956" y="88900"/>
                    <a:pt x="1846956" y="124460"/>
                  </a:cubicBezTo>
                  <a:lnTo>
                    <a:pt x="1846956" y="2222673"/>
                  </a:lnTo>
                  <a:cubicBezTo>
                    <a:pt x="1846956" y="2258233"/>
                    <a:pt x="1817746" y="2287443"/>
                    <a:pt x="1782186" y="2287443"/>
                  </a:cubicBezTo>
                  <a:lnTo>
                    <a:pt x="124460" y="2287443"/>
                  </a:lnTo>
                  <a:cubicBezTo>
                    <a:pt x="88900" y="2287443"/>
                    <a:pt x="59690" y="2258233"/>
                    <a:pt x="59690" y="2222673"/>
                  </a:cubicBezTo>
                  <a:lnTo>
                    <a:pt x="59690" y="124460"/>
                  </a:lnTo>
                  <a:cubicBezTo>
                    <a:pt x="59690" y="88900"/>
                    <a:pt x="88900" y="59690"/>
                    <a:pt x="124460" y="59690"/>
                  </a:cubicBezTo>
                  <a:lnTo>
                    <a:pt x="1782186" y="59690"/>
                  </a:lnTo>
                  <a:moveTo>
                    <a:pt x="1782186" y="0"/>
                  </a:moveTo>
                  <a:lnTo>
                    <a:pt x="124460" y="0"/>
                  </a:lnTo>
                  <a:cubicBezTo>
                    <a:pt x="55880" y="0"/>
                    <a:pt x="0" y="55880"/>
                    <a:pt x="0" y="124460"/>
                  </a:cubicBezTo>
                  <a:lnTo>
                    <a:pt x="0" y="2222673"/>
                  </a:lnTo>
                  <a:cubicBezTo>
                    <a:pt x="0" y="2291253"/>
                    <a:pt x="55880" y="2347133"/>
                    <a:pt x="124460" y="2347133"/>
                  </a:cubicBezTo>
                  <a:lnTo>
                    <a:pt x="1782186" y="2347133"/>
                  </a:lnTo>
                  <a:cubicBezTo>
                    <a:pt x="1850766" y="2347133"/>
                    <a:pt x="1906646" y="2291253"/>
                    <a:pt x="1906646" y="2222673"/>
                  </a:cubicBezTo>
                  <a:lnTo>
                    <a:pt x="1906646" y="124460"/>
                  </a:lnTo>
                  <a:cubicBezTo>
                    <a:pt x="1906646" y="55880"/>
                    <a:pt x="1850766" y="0"/>
                    <a:pt x="1782186" y="0"/>
                  </a:cubicBezTo>
                  <a:close/>
                </a:path>
              </a:pathLst>
            </a:custGeom>
            <a:grpFill/>
          </p:spPr>
          <p:txBody>
            <a:bodyPr/>
            <a:lstStyle/>
            <a:p>
              <a:endParaRPr lang="en-GB"/>
            </a:p>
          </p:txBody>
        </p:sp>
      </p:grpSp>
      <p:grpSp>
        <p:nvGrpSpPr>
          <p:cNvPr id="6" name="Group 6"/>
          <p:cNvGrpSpPr/>
          <p:nvPr/>
        </p:nvGrpSpPr>
        <p:grpSpPr>
          <a:xfrm>
            <a:off x="7369772" y="3104563"/>
            <a:ext cx="4758548" cy="6173606"/>
            <a:chOff x="0" y="0"/>
            <a:chExt cx="1906646" cy="2347133"/>
          </a:xfrm>
          <a:solidFill>
            <a:schemeClr val="bg1">
              <a:lumMod val="95000"/>
            </a:schemeClr>
          </a:solidFill>
        </p:grpSpPr>
        <p:sp>
          <p:nvSpPr>
            <p:cNvPr id="7" name="Freeform 7"/>
            <p:cNvSpPr/>
            <p:nvPr/>
          </p:nvSpPr>
          <p:spPr>
            <a:xfrm>
              <a:off x="31750" y="31750"/>
              <a:ext cx="1843146" cy="2283633"/>
            </a:xfrm>
            <a:custGeom>
              <a:avLst/>
              <a:gdLst/>
              <a:ahLst/>
              <a:cxnLst/>
              <a:rect l="l" t="t" r="r" b="b"/>
              <a:pathLst>
                <a:path w="1843146" h="2283633">
                  <a:moveTo>
                    <a:pt x="1750436" y="2283633"/>
                  </a:moveTo>
                  <a:lnTo>
                    <a:pt x="92710" y="2283633"/>
                  </a:lnTo>
                  <a:cubicBezTo>
                    <a:pt x="41910" y="2283633"/>
                    <a:pt x="0" y="2241723"/>
                    <a:pt x="0" y="2190923"/>
                  </a:cubicBezTo>
                  <a:lnTo>
                    <a:pt x="0" y="92710"/>
                  </a:lnTo>
                  <a:cubicBezTo>
                    <a:pt x="0" y="41910"/>
                    <a:pt x="41910" y="0"/>
                    <a:pt x="92710" y="0"/>
                  </a:cubicBezTo>
                  <a:lnTo>
                    <a:pt x="1749166" y="0"/>
                  </a:lnTo>
                  <a:cubicBezTo>
                    <a:pt x="1799966" y="0"/>
                    <a:pt x="1841876" y="41910"/>
                    <a:pt x="1841876" y="92710"/>
                  </a:cubicBezTo>
                  <a:lnTo>
                    <a:pt x="1841876" y="2189653"/>
                  </a:lnTo>
                  <a:cubicBezTo>
                    <a:pt x="1843146" y="2241723"/>
                    <a:pt x="1801236" y="2283633"/>
                    <a:pt x="1750436" y="2283633"/>
                  </a:cubicBezTo>
                  <a:close/>
                </a:path>
              </a:pathLst>
            </a:custGeom>
            <a:grpFill/>
          </p:spPr>
          <p:txBody>
            <a:bodyPr/>
            <a:lstStyle/>
            <a:p>
              <a:endParaRPr lang="en-GB"/>
            </a:p>
          </p:txBody>
        </p:sp>
        <p:sp>
          <p:nvSpPr>
            <p:cNvPr id="8" name="Freeform 8"/>
            <p:cNvSpPr/>
            <p:nvPr/>
          </p:nvSpPr>
          <p:spPr>
            <a:xfrm>
              <a:off x="0" y="0"/>
              <a:ext cx="1906646" cy="2347133"/>
            </a:xfrm>
            <a:custGeom>
              <a:avLst/>
              <a:gdLst/>
              <a:ahLst/>
              <a:cxnLst/>
              <a:rect l="l" t="t" r="r" b="b"/>
              <a:pathLst>
                <a:path w="1906646" h="2347133">
                  <a:moveTo>
                    <a:pt x="1782186" y="59690"/>
                  </a:moveTo>
                  <a:cubicBezTo>
                    <a:pt x="1817746" y="59690"/>
                    <a:pt x="1846956" y="88900"/>
                    <a:pt x="1846956" y="124460"/>
                  </a:cubicBezTo>
                  <a:lnTo>
                    <a:pt x="1846956" y="2222673"/>
                  </a:lnTo>
                  <a:cubicBezTo>
                    <a:pt x="1846956" y="2258233"/>
                    <a:pt x="1817746" y="2287443"/>
                    <a:pt x="1782186" y="2287443"/>
                  </a:cubicBezTo>
                  <a:lnTo>
                    <a:pt x="124460" y="2287443"/>
                  </a:lnTo>
                  <a:cubicBezTo>
                    <a:pt x="88900" y="2287443"/>
                    <a:pt x="59690" y="2258233"/>
                    <a:pt x="59690" y="2222673"/>
                  </a:cubicBezTo>
                  <a:lnTo>
                    <a:pt x="59690" y="124460"/>
                  </a:lnTo>
                  <a:cubicBezTo>
                    <a:pt x="59690" y="88900"/>
                    <a:pt x="88900" y="59690"/>
                    <a:pt x="124460" y="59690"/>
                  </a:cubicBezTo>
                  <a:lnTo>
                    <a:pt x="1782186" y="59690"/>
                  </a:lnTo>
                  <a:moveTo>
                    <a:pt x="1782186" y="0"/>
                  </a:moveTo>
                  <a:lnTo>
                    <a:pt x="124460" y="0"/>
                  </a:lnTo>
                  <a:cubicBezTo>
                    <a:pt x="55880" y="0"/>
                    <a:pt x="0" y="55880"/>
                    <a:pt x="0" y="124460"/>
                  </a:cubicBezTo>
                  <a:lnTo>
                    <a:pt x="0" y="2222673"/>
                  </a:lnTo>
                  <a:cubicBezTo>
                    <a:pt x="0" y="2291253"/>
                    <a:pt x="55880" y="2347133"/>
                    <a:pt x="124460" y="2347133"/>
                  </a:cubicBezTo>
                  <a:lnTo>
                    <a:pt x="1782186" y="2347133"/>
                  </a:lnTo>
                  <a:cubicBezTo>
                    <a:pt x="1850766" y="2347133"/>
                    <a:pt x="1906646" y="2291253"/>
                    <a:pt x="1906646" y="2222673"/>
                  </a:cubicBezTo>
                  <a:lnTo>
                    <a:pt x="1906646" y="124460"/>
                  </a:lnTo>
                  <a:cubicBezTo>
                    <a:pt x="1906646" y="55880"/>
                    <a:pt x="1850766" y="0"/>
                    <a:pt x="1782186" y="0"/>
                  </a:cubicBezTo>
                  <a:close/>
                </a:path>
              </a:pathLst>
            </a:custGeom>
            <a:grpFill/>
          </p:spPr>
          <p:txBody>
            <a:bodyPr/>
            <a:lstStyle/>
            <a:p>
              <a:endParaRPr lang="en-GB"/>
            </a:p>
          </p:txBody>
        </p:sp>
      </p:grpSp>
      <p:grpSp>
        <p:nvGrpSpPr>
          <p:cNvPr id="9" name="Group 9"/>
          <p:cNvGrpSpPr/>
          <p:nvPr/>
        </p:nvGrpSpPr>
        <p:grpSpPr>
          <a:xfrm>
            <a:off x="13303709" y="3067739"/>
            <a:ext cx="4758548" cy="6173606"/>
            <a:chOff x="0" y="0"/>
            <a:chExt cx="1906646" cy="2347133"/>
          </a:xfrm>
          <a:solidFill>
            <a:schemeClr val="bg1">
              <a:lumMod val="95000"/>
            </a:schemeClr>
          </a:solidFill>
        </p:grpSpPr>
        <p:sp>
          <p:nvSpPr>
            <p:cNvPr id="10" name="Freeform 10"/>
            <p:cNvSpPr/>
            <p:nvPr/>
          </p:nvSpPr>
          <p:spPr>
            <a:xfrm>
              <a:off x="31750" y="31750"/>
              <a:ext cx="1843146" cy="2283633"/>
            </a:xfrm>
            <a:custGeom>
              <a:avLst/>
              <a:gdLst/>
              <a:ahLst/>
              <a:cxnLst/>
              <a:rect l="l" t="t" r="r" b="b"/>
              <a:pathLst>
                <a:path w="1843146" h="2283633">
                  <a:moveTo>
                    <a:pt x="1750436" y="2283633"/>
                  </a:moveTo>
                  <a:lnTo>
                    <a:pt x="92710" y="2283633"/>
                  </a:lnTo>
                  <a:cubicBezTo>
                    <a:pt x="41910" y="2283633"/>
                    <a:pt x="0" y="2241723"/>
                    <a:pt x="0" y="2190923"/>
                  </a:cubicBezTo>
                  <a:lnTo>
                    <a:pt x="0" y="92710"/>
                  </a:lnTo>
                  <a:cubicBezTo>
                    <a:pt x="0" y="41910"/>
                    <a:pt x="41910" y="0"/>
                    <a:pt x="92710" y="0"/>
                  </a:cubicBezTo>
                  <a:lnTo>
                    <a:pt x="1749166" y="0"/>
                  </a:lnTo>
                  <a:cubicBezTo>
                    <a:pt x="1799966" y="0"/>
                    <a:pt x="1841876" y="41910"/>
                    <a:pt x="1841876" y="92710"/>
                  </a:cubicBezTo>
                  <a:lnTo>
                    <a:pt x="1841876" y="2189653"/>
                  </a:lnTo>
                  <a:cubicBezTo>
                    <a:pt x="1843146" y="2241723"/>
                    <a:pt x="1801236" y="2283633"/>
                    <a:pt x="1750436" y="2283633"/>
                  </a:cubicBezTo>
                  <a:close/>
                </a:path>
              </a:pathLst>
            </a:custGeom>
            <a:grpFill/>
          </p:spPr>
          <p:txBody>
            <a:bodyPr/>
            <a:lstStyle/>
            <a:p>
              <a:endParaRPr lang="en-GB"/>
            </a:p>
          </p:txBody>
        </p:sp>
        <p:sp>
          <p:nvSpPr>
            <p:cNvPr id="11" name="Freeform 11"/>
            <p:cNvSpPr/>
            <p:nvPr/>
          </p:nvSpPr>
          <p:spPr>
            <a:xfrm>
              <a:off x="0" y="0"/>
              <a:ext cx="1906646" cy="2347133"/>
            </a:xfrm>
            <a:custGeom>
              <a:avLst/>
              <a:gdLst/>
              <a:ahLst/>
              <a:cxnLst/>
              <a:rect l="l" t="t" r="r" b="b"/>
              <a:pathLst>
                <a:path w="1906646" h="2347133">
                  <a:moveTo>
                    <a:pt x="1782186" y="59690"/>
                  </a:moveTo>
                  <a:cubicBezTo>
                    <a:pt x="1817746" y="59690"/>
                    <a:pt x="1846956" y="88900"/>
                    <a:pt x="1846956" y="124460"/>
                  </a:cubicBezTo>
                  <a:lnTo>
                    <a:pt x="1846956" y="2222673"/>
                  </a:lnTo>
                  <a:cubicBezTo>
                    <a:pt x="1846956" y="2258233"/>
                    <a:pt x="1817746" y="2287443"/>
                    <a:pt x="1782186" y="2287443"/>
                  </a:cubicBezTo>
                  <a:lnTo>
                    <a:pt x="124460" y="2287443"/>
                  </a:lnTo>
                  <a:cubicBezTo>
                    <a:pt x="88900" y="2287443"/>
                    <a:pt x="59690" y="2258233"/>
                    <a:pt x="59690" y="2222673"/>
                  </a:cubicBezTo>
                  <a:lnTo>
                    <a:pt x="59690" y="124460"/>
                  </a:lnTo>
                  <a:cubicBezTo>
                    <a:pt x="59690" y="88900"/>
                    <a:pt x="88900" y="59690"/>
                    <a:pt x="124460" y="59690"/>
                  </a:cubicBezTo>
                  <a:lnTo>
                    <a:pt x="1782186" y="59690"/>
                  </a:lnTo>
                  <a:moveTo>
                    <a:pt x="1782186" y="0"/>
                  </a:moveTo>
                  <a:lnTo>
                    <a:pt x="124460" y="0"/>
                  </a:lnTo>
                  <a:cubicBezTo>
                    <a:pt x="55880" y="0"/>
                    <a:pt x="0" y="55880"/>
                    <a:pt x="0" y="124460"/>
                  </a:cubicBezTo>
                  <a:lnTo>
                    <a:pt x="0" y="2222673"/>
                  </a:lnTo>
                  <a:cubicBezTo>
                    <a:pt x="0" y="2291253"/>
                    <a:pt x="55880" y="2347133"/>
                    <a:pt x="124460" y="2347133"/>
                  </a:cubicBezTo>
                  <a:lnTo>
                    <a:pt x="1782186" y="2347133"/>
                  </a:lnTo>
                  <a:cubicBezTo>
                    <a:pt x="1850766" y="2347133"/>
                    <a:pt x="1906646" y="2291253"/>
                    <a:pt x="1906646" y="2222673"/>
                  </a:cubicBezTo>
                  <a:lnTo>
                    <a:pt x="1906646" y="124460"/>
                  </a:lnTo>
                  <a:cubicBezTo>
                    <a:pt x="1906646" y="55880"/>
                    <a:pt x="1850766" y="0"/>
                    <a:pt x="1782186" y="0"/>
                  </a:cubicBezTo>
                  <a:close/>
                </a:path>
              </a:pathLst>
            </a:custGeom>
            <a:grpFill/>
          </p:spPr>
          <p:txBody>
            <a:bodyPr/>
            <a:lstStyle/>
            <a:p>
              <a:endParaRPr lang="en-GB"/>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407802" y="5290455"/>
            <a:ext cx="914206" cy="812904"/>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18682" y="5290455"/>
            <a:ext cx="914206" cy="812904"/>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425786" flipH="1">
            <a:off x="4776844" y="2307578"/>
            <a:ext cx="1083020" cy="1264674"/>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425786" flipH="1">
            <a:off x="10397717" y="2307578"/>
            <a:ext cx="1083020" cy="1264674"/>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425786" flipH="1">
            <a:off x="15827522" y="2307578"/>
            <a:ext cx="1083020" cy="1264674"/>
          </a:xfrm>
          <a:prstGeom prst="rect">
            <a:avLst/>
          </a:prstGeom>
        </p:spPr>
      </p:pic>
      <p:pic>
        <p:nvPicPr>
          <p:cNvPr id="17" name="Picture 1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864051" y="4496969"/>
            <a:ext cx="1237012" cy="1446797"/>
          </a:xfrm>
          <a:prstGeom prst="rect">
            <a:avLst/>
          </a:prstGeom>
        </p:spPr>
      </p:pic>
      <p:sp>
        <p:nvSpPr>
          <p:cNvPr id="18" name="TextBox 18"/>
          <p:cNvSpPr txBox="1"/>
          <p:nvPr/>
        </p:nvSpPr>
        <p:spPr>
          <a:xfrm>
            <a:off x="1440729" y="3390041"/>
            <a:ext cx="4154113" cy="786306"/>
          </a:xfrm>
          <a:prstGeom prst="rect">
            <a:avLst/>
          </a:prstGeom>
        </p:spPr>
        <p:txBody>
          <a:bodyPr wrap="square" lIns="0" tIns="0" rIns="0" bIns="0" rtlCol="0" anchor="t">
            <a:spAutoFit/>
          </a:bodyPr>
          <a:lstStyle/>
          <a:p>
            <a:pPr algn="ctr">
              <a:lnSpc>
                <a:spcPts val="6937"/>
              </a:lnSpc>
            </a:pPr>
            <a:r>
              <a:rPr lang="en-US" sz="3800" dirty="0">
                <a:solidFill>
                  <a:srgbClr val="3B3D50"/>
                </a:solidFill>
                <a:latin typeface="Hertical Smooth"/>
              </a:rPr>
              <a:t>Analysis</a:t>
            </a:r>
          </a:p>
        </p:txBody>
      </p:sp>
      <p:sp>
        <p:nvSpPr>
          <p:cNvPr id="19" name="TextBox 19"/>
          <p:cNvSpPr txBox="1"/>
          <p:nvPr/>
        </p:nvSpPr>
        <p:spPr>
          <a:xfrm>
            <a:off x="7107825" y="3401836"/>
            <a:ext cx="4134505" cy="786306"/>
          </a:xfrm>
          <a:prstGeom prst="rect">
            <a:avLst/>
          </a:prstGeom>
        </p:spPr>
        <p:txBody>
          <a:bodyPr wrap="square" lIns="0" tIns="0" rIns="0" bIns="0" rtlCol="0" anchor="t">
            <a:spAutoFit/>
          </a:bodyPr>
          <a:lstStyle/>
          <a:p>
            <a:pPr algn="ctr">
              <a:lnSpc>
                <a:spcPts val="6937"/>
              </a:lnSpc>
            </a:pPr>
            <a:r>
              <a:rPr lang="en-US" sz="3800" dirty="0">
                <a:solidFill>
                  <a:srgbClr val="3B3D50"/>
                </a:solidFill>
                <a:latin typeface="Hertical Smooth"/>
              </a:rPr>
              <a:t>DESIGN</a:t>
            </a:r>
          </a:p>
        </p:txBody>
      </p:sp>
      <p:sp>
        <p:nvSpPr>
          <p:cNvPr id="20" name="TextBox 20"/>
          <p:cNvSpPr txBox="1"/>
          <p:nvPr/>
        </p:nvSpPr>
        <p:spPr>
          <a:xfrm>
            <a:off x="12662504" y="3196043"/>
            <a:ext cx="4236587" cy="1169551"/>
          </a:xfrm>
          <a:prstGeom prst="rect">
            <a:avLst/>
          </a:prstGeom>
        </p:spPr>
        <p:txBody>
          <a:bodyPr wrap="square" lIns="0" tIns="0" rIns="0" bIns="0" rtlCol="0" anchor="t">
            <a:spAutoFit/>
          </a:bodyPr>
          <a:lstStyle/>
          <a:p>
            <a:pPr algn="ctr"/>
            <a:r>
              <a:rPr lang="en-US" sz="3800" dirty="0">
                <a:solidFill>
                  <a:srgbClr val="3B3D50"/>
                </a:solidFill>
                <a:latin typeface="Hertical Smooth"/>
              </a:rPr>
              <a:t>PROBLEM SOLVING</a:t>
            </a:r>
          </a:p>
        </p:txBody>
      </p:sp>
      <p:sp>
        <p:nvSpPr>
          <p:cNvPr id="21" name="TextBox 21"/>
          <p:cNvSpPr txBox="1"/>
          <p:nvPr/>
        </p:nvSpPr>
        <p:spPr>
          <a:xfrm>
            <a:off x="1885088" y="6340041"/>
            <a:ext cx="4154112" cy="2689967"/>
          </a:xfrm>
          <a:prstGeom prst="rect">
            <a:avLst/>
          </a:prstGeom>
        </p:spPr>
        <p:txBody>
          <a:bodyPr lIns="0" tIns="0" rIns="0" bIns="0" rtlCol="0" anchor="t">
            <a:spAutoFit/>
          </a:bodyPr>
          <a:lstStyle/>
          <a:p>
            <a:pPr>
              <a:lnSpc>
                <a:spcPct val="107000"/>
              </a:lnSpc>
              <a:spcAft>
                <a:spcPts val="800"/>
              </a:spcAft>
            </a:pPr>
            <a:r>
              <a:rPr lang="en-US" sz="33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Able to analyze different database modeling approaches concerning their design and security features</a:t>
            </a:r>
            <a:endParaRPr lang="en-MY" sz="3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2"/>
          <p:cNvSpPr txBox="1"/>
          <p:nvPr/>
        </p:nvSpPr>
        <p:spPr>
          <a:xfrm>
            <a:off x="2479591" y="471111"/>
            <a:ext cx="9256468" cy="1119221"/>
          </a:xfrm>
          <a:prstGeom prst="rect">
            <a:avLst/>
          </a:prstGeom>
        </p:spPr>
        <p:txBody>
          <a:bodyPr lIns="0" tIns="0" rIns="0" bIns="0" rtlCol="0" anchor="t">
            <a:spAutoFit/>
          </a:bodyPr>
          <a:lstStyle/>
          <a:p>
            <a:pPr algn="just">
              <a:lnSpc>
                <a:spcPts val="9185"/>
              </a:lnSpc>
            </a:pPr>
            <a:r>
              <a:rPr lang="en-US" sz="6561" spc="-196" dirty="0">
                <a:latin typeface="Oswald"/>
              </a:rPr>
              <a:t>SKILLS DEVELOPMENT</a:t>
            </a:r>
          </a:p>
        </p:txBody>
      </p:sp>
      <p:sp>
        <p:nvSpPr>
          <p:cNvPr id="23" name="TextBox 23"/>
          <p:cNvSpPr txBox="1"/>
          <p:nvPr/>
        </p:nvSpPr>
        <p:spPr>
          <a:xfrm>
            <a:off x="7610180" y="6340042"/>
            <a:ext cx="4154112" cy="2689967"/>
          </a:xfrm>
          <a:prstGeom prst="rect">
            <a:avLst/>
          </a:prstGeom>
        </p:spPr>
        <p:txBody>
          <a:bodyPr lIns="0" tIns="0" rIns="0" bIns="0" rtlCol="0" anchor="t">
            <a:spAutoFit/>
          </a:bodyPr>
          <a:lstStyle/>
          <a:p>
            <a:pPr>
              <a:lnSpc>
                <a:spcPct val="107000"/>
              </a:lnSpc>
              <a:spcAft>
                <a:spcPts val="800"/>
              </a:spcAft>
            </a:pPr>
            <a:r>
              <a:rPr lang="en-US" sz="33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Able to design database structure and programs to improve system performance and ensure database security.</a:t>
            </a:r>
            <a:endParaRPr lang="en-MY" sz="3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4"/>
          <p:cNvSpPr txBox="1"/>
          <p:nvPr/>
        </p:nvSpPr>
        <p:spPr>
          <a:xfrm>
            <a:off x="13605927" y="6463042"/>
            <a:ext cx="4154112" cy="2146613"/>
          </a:xfrm>
          <a:prstGeom prst="rect">
            <a:avLst/>
          </a:prstGeom>
        </p:spPr>
        <p:txBody>
          <a:bodyPr lIns="0" tIns="0" rIns="0" bIns="0" rtlCol="0" anchor="t">
            <a:spAutoFit/>
          </a:bodyPr>
          <a:lstStyle/>
          <a:p>
            <a:pPr>
              <a:lnSpc>
                <a:spcPct val="107000"/>
              </a:lnSpc>
              <a:spcAft>
                <a:spcPts val="800"/>
              </a:spcAft>
            </a:pPr>
            <a:r>
              <a:rPr lang="en-US" sz="33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Able to identify and solve potential data security and performance issues</a:t>
            </a:r>
            <a:endParaRPr lang="en-MY" sz="33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556571" y="4496969"/>
            <a:ext cx="1237012" cy="1446797"/>
          </a:xfrm>
          <a:prstGeom prst="rect">
            <a:avLst/>
          </a:prstGeom>
        </p:spPr>
      </p:pic>
      <p:pic>
        <p:nvPicPr>
          <p:cNvPr id="26" name="Picture 2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310625" y="4496969"/>
            <a:ext cx="1237012" cy="144679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538"/>
    </mc:Choice>
    <mc:Fallback xmlns="">
      <p:transition spd="slow" advTm="2053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151" y="-7144"/>
            <a:ext cx="7522369" cy="10294145"/>
            <a:chOff x="2928938" y="-4763"/>
            <a:chExt cx="5014912" cy="6862763"/>
          </a:xfrm>
        </p:grpSpPr>
        <p:sp>
          <p:nvSpPr>
            <p:cNvPr id="1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GB"/>
            </a:p>
          </p:txBody>
        </p:sp>
        <p:sp>
          <p:nvSpPr>
            <p:cNvPr id="1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GB"/>
            </a:p>
          </p:txBody>
        </p:sp>
        <p:sp>
          <p:nvSpPr>
            <p:cNvPr id="1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GB"/>
            </a:p>
          </p:txBody>
        </p:sp>
        <p:sp>
          <p:nvSpPr>
            <p:cNvPr id="1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GB"/>
            </a:p>
          </p:txBody>
        </p:sp>
        <p:sp>
          <p:nvSpPr>
            <p:cNvPr id="1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GB"/>
            </a:p>
          </p:txBody>
        </p:sp>
        <p:sp>
          <p:nvSpPr>
            <p:cNvPr id="1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GB"/>
            </a:p>
          </p:txBody>
        </p:sp>
      </p:grpSp>
      <p:pic>
        <p:nvPicPr>
          <p:cNvPr id="3" name="Picture 3"/>
          <p:cNvPicPr>
            <a:picLocks noChangeAspect="1"/>
          </p:cNvPicPr>
          <p:nvPr/>
        </p:nvPicPr>
        <p:blipFill rotWithShape="1">
          <a:blip r:embed="rId4">
            <a:duotone>
              <a:schemeClr val="bg2">
                <a:shade val="45000"/>
                <a:satMod val="135000"/>
              </a:schemeClr>
              <a:prstClr val="white"/>
            </a:duotone>
            <a:alphaModFix amt="35000"/>
          </a:blip>
          <a:srcRect t="3433"/>
          <a:stretch/>
        </p:blipFill>
        <p:spPr>
          <a:xfrm>
            <a:off x="20" y="10"/>
            <a:ext cx="18287980" cy="10286990"/>
          </a:xfrm>
          <a:prstGeom prst="rect">
            <a:avLst/>
          </a:prstGeom>
        </p:spPr>
      </p:pic>
      <p:grpSp>
        <p:nvGrpSpPr>
          <p:cNvPr id="17" name="Group 16">
            <a:extLst>
              <a:ext uri="{FF2B5EF4-FFF2-40B4-BE49-F238E27FC236}">
                <a16:creationId xmlns:a16="http://schemas.microsoft.com/office/drawing/2014/main" id="{503816F2-40D5-4C23-AF57-063E392361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151" y="-7144"/>
            <a:ext cx="7522369" cy="10294145"/>
            <a:chOff x="2928938" y="-4763"/>
            <a:chExt cx="5014912" cy="6862763"/>
          </a:xfrm>
        </p:grpSpPr>
        <p:sp>
          <p:nvSpPr>
            <p:cNvPr id="18" name="Freeform 6">
              <a:extLst>
                <a:ext uri="{FF2B5EF4-FFF2-40B4-BE49-F238E27FC236}">
                  <a16:creationId xmlns:a16="http://schemas.microsoft.com/office/drawing/2014/main" id="{DBF222D0-66E9-48F8-B249-75AF858DF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GB"/>
            </a:p>
          </p:txBody>
        </p:sp>
        <p:sp>
          <p:nvSpPr>
            <p:cNvPr id="19" name="Freeform 7">
              <a:extLst>
                <a:ext uri="{FF2B5EF4-FFF2-40B4-BE49-F238E27FC236}">
                  <a16:creationId xmlns:a16="http://schemas.microsoft.com/office/drawing/2014/main" id="{5312FABD-B1AF-4E20-A8BF-0A6F0C42C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GB"/>
            </a:p>
          </p:txBody>
        </p:sp>
        <p:sp>
          <p:nvSpPr>
            <p:cNvPr id="20" name="Freeform 9">
              <a:extLst>
                <a:ext uri="{FF2B5EF4-FFF2-40B4-BE49-F238E27FC236}">
                  <a16:creationId xmlns:a16="http://schemas.microsoft.com/office/drawing/2014/main" id="{E6E2E6E5-F3C0-4B1A-8CEF-1F057A280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GB"/>
            </a:p>
          </p:txBody>
        </p:sp>
        <p:sp>
          <p:nvSpPr>
            <p:cNvPr id="21" name="Freeform 10">
              <a:extLst>
                <a:ext uri="{FF2B5EF4-FFF2-40B4-BE49-F238E27FC236}">
                  <a16:creationId xmlns:a16="http://schemas.microsoft.com/office/drawing/2014/main" id="{850A45DB-9259-4551-88A8-0D3D3E4FD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GB"/>
            </a:p>
          </p:txBody>
        </p:sp>
        <p:sp>
          <p:nvSpPr>
            <p:cNvPr id="22" name="Freeform 11">
              <a:extLst>
                <a:ext uri="{FF2B5EF4-FFF2-40B4-BE49-F238E27FC236}">
                  <a16:creationId xmlns:a16="http://schemas.microsoft.com/office/drawing/2014/main" id="{615A3848-AC67-4C67-A516-2823179F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GB"/>
            </a:p>
          </p:txBody>
        </p:sp>
        <p:sp>
          <p:nvSpPr>
            <p:cNvPr id="23" name="Freeform 12">
              <a:extLst>
                <a:ext uri="{FF2B5EF4-FFF2-40B4-BE49-F238E27FC236}">
                  <a16:creationId xmlns:a16="http://schemas.microsoft.com/office/drawing/2014/main" id="{13BA5F40-CE6A-44DD-BBCE-EA36A12F3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GB"/>
            </a:p>
          </p:txBody>
        </p:sp>
      </p:grpSp>
      <p:sp>
        <p:nvSpPr>
          <p:cNvPr id="4" name="TextBox 4"/>
          <p:cNvSpPr txBox="1"/>
          <p:nvPr/>
        </p:nvSpPr>
        <p:spPr>
          <a:xfrm>
            <a:off x="4392601" y="2070102"/>
            <a:ext cx="12861933" cy="3924298"/>
          </a:xfrm>
          <a:prstGeom prst="rect">
            <a:avLst/>
          </a:prstGeom>
        </p:spPr>
        <p:txBody>
          <a:bodyPr vert="horz" lIns="91440" tIns="45720" rIns="91440" bIns="45720" rtlCol="0" anchor="b">
            <a:normAutofit/>
          </a:bodyPr>
          <a:lstStyle/>
          <a:p>
            <a:pPr algn="r">
              <a:lnSpc>
                <a:spcPct val="90000"/>
              </a:lnSpc>
              <a:spcBef>
                <a:spcPct val="0"/>
              </a:spcBef>
              <a:spcAft>
                <a:spcPts val="600"/>
              </a:spcAft>
            </a:pPr>
            <a:endParaRPr lang="en-US" sz="6000" spc="-196" dirty="0">
              <a:ln w="3175" cmpd="sng">
                <a:noFill/>
              </a:ln>
              <a:latin typeface="+mj-lt"/>
              <a:ea typeface="+mj-ea"/>
              <a:cs typeface="+mj-cs"/>
            </a:endParaRPr>
          </a:p>
          <a:p>
            <a:pPr algn="r">
              <a:lnSpc>
                <a:spcPct val="90000"/>
              </a:lnSpc>
              <a:spcBef>
                <a:spcPct val="0"/>
              </a:spcBef>
              <a:spcAft>
                <a:spcPts val="600"/>
              </a:spcAft>
            </a:pPr>
            <a:r>
              <a:rPr lang="en-US" sz="6000" b="1" spc="-196" dirty="0">
                <a:ln w="3175" cmpd="sng">
                  <a:noFill/>
                </a:ln>
                <a:latin typeface="+mj-lt"/>
                <a:ea typeface="+mj-ea"/>
                <a:cs typeface="+mj-cs"/>
              </a:rPr>
              <a:t>All the best in your studies!</a:t>
            </a:r>
          </a:p>
          <a:p>
            <a:pPr algn="r">
              <a:lnSpc>
                <a:spcPct val="90000"/>
              </a:lnSpc>
              <a:spcBef>
                <a:spcPct val="0"/>
              </a:spcBef>
              <a:spcAft>
                <a:spcPts val="600"/>
              </a:spcAft>
            </a:pPr>
            <a:endParaRPr lang="en-US" sz="6000" b="1" spc="-196" dirty="0">
              <a:ln w="3175" cmpd="sng">
                <a:noFill/>
              </a:ln>
              <a:latin typeface="+mj-lt"/>
              <a:ea typeface="+mj-ea"/>
              <a:cs typeface="+mj-cs"/>
            </a:endParaRPr>
          </a:p>
          <a:p>
            <a:pPr algn="r">
              <a:lnSpc>
                <a:spcPct val="90000"/>
              </a:lnSpc>
              <a:spcBef>
                <a:spcPct val="0"/>
              </a:spcBef>
              <a:spcAft>
                <a:spcPts val="600"/>
              </a:spcAft>
            </a:pPr>
            <a:r>
              <a:rPr lang="en-US" sz="6000" b="1" spc="-196" dirty="0">
                <a:ln w="3175" cmpd="sng">
                  <a:noFill/>
                </a:ln>
                <a:latin typeface="+mj-lt"/>
                <a:ea typeface="+mj-ea"/>
                <a:cs typeface="+mj-cs"/>
              </a:rPr>
              <a:t>        </a:t>
            </a:r>
          </a:p>
          <a:p>
            <a:pPr algn="r">
              <a:lnSpc>
                <a:spcPct val="90000"/>
              </a:lnSpc>
              <a:spcBef>
                <a:spcPct val="0"/>
              </a:spcBef>
              <a:spcAft>
                <a:spcPts val="600"/>
              </a:spcAft>
            </a:pPr>
            <a:endParaRPr lang="en-US" sz="6000" spc="-196" dirty="0">
              <a:ln w="3175" cmpd="sng">
                <a:noFill/>
              </a:ln>
              <a:latin typeface="+mj-lt"/>
              <a:ea typeface="+mj-ea"/>
              <a:cs typeface="+mj-cs"/>
            </a:endParaRPr>
          </a:p>
        </p:txBody>
      </p:sp>
      <p:pic>
        <p:nvPicPr>
          <p:cNvPr id="2" name="Picture 3"/>
          <p:cNvPicPr>
            <a:picLocks noChangeAspect="1"/>
          </p:cNvPicPr>
          <p:nvPr/>
        </p:nvPicPr>
        <p:blipFill>
          <a:blip r:embed="rId4"/>
          <a:srcRect/>
          <a:stretch>
            <a:fillRect/>
          </a:stretch>
        </p:blipFill>
        <p:spPr>
          <a:xfrm>
            <a:off x="2101572" y="398818"/>
            <a:ext cx="7376878" cy="42973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12"/>
    </mc:Choice>
    <mc:Fallback xmlns="">
      <p:transition spd="slow" advTm="8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200"/>
                                  </p:iterate>
                                  <p:childTnLst>
                                    <p:set>
                                      <p:cBhvr>
                                        <p:cTn id="6" dur="1" fill="hold">
                                          <p:stCondLst>
                                            <p:cond delay="0"/>
                                          </p:stCondLst>
                                        </p:cTn>
                                        <p:tgtEl>
                                          <p:spTgt spid="4"/>
                                        </p:tgtEl>
                                        <p:attrNameLst>
                                          <p:attrName>style.visibility</p:attrName>
                                        </p:attrNameLst>
                                      </p:cBhvr>
                                      <p:to>
                                        <p:strVal val="visible"/>
                                      </p:to>
                                    </p:set>
                                  </p:childTnLst>
                                </p:cTn>
                              </p:par>
                              <p:par>
                                <p:cTn id="7" presetID="2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1|25.7|20.3|28.3"/>
</p:tagLst>
</file>

<file path=ppt/tags/tag2.xml><?xml version="1.0" encoding="utf-8"?>
<p:tagLst xmlns:a="http://schemas.openxmlformats.org/drawingml/2006/main" xmlns:r="http://schemas.openxmlformats.org/officeDocument/2006/relationships" xmlns:p="http://schemas.openxmlformats.org/presentationml/2006/main">
  <p:tag name="TIMING" val="|9.8|43|4.5|21.6|10|15.9|10.5|7.3|4.2|23.8|31.1|3.1|17.5"/>
</p:tagLst>
</file>

<file path=ppt/tags/tag3.xml><?xml version="1.0" encoding="utf-8"?>
<p:tagLst xmlns:a="http://schemas.openxmlformats.org/drawingml/2006/main" xmlns:r="http://schemas.openxmlformats.org/officeDocument/2006/relationships" xmlns:p="http://schemas.openxmlformats.org/presentationml/2006/main">
  <p:tag name="TIMING" val="|4.2|4.6|9.4|10.4"/>
</p:tagLst>
</file>

<file path=ppt/tags/tag4.xml><?xml version="1.0" encoding="utf-8"?>
<p:tagLst xmlns:a="http://schemas.openxmlformats.org/drawingml/2006/main" xmlns:r="http://schemas.openxmlformats.org/officeDocument/2006/relationships" xmlns:p="http://schemas.openxmlformats.org/presentationml/2006/main">
  <p:tag name="TIMING" val="|8.7|11|12.2|7.3|1.8|18.7"/>
</p:tagLst>
</file>

<file path=ppt/tags/tag5.xml><?xml version="1.0" encoding="utf-8"?>
<p:tagLst xmlns:a="http://schemas.openxmlformats.org/drawingml/2006/main" xmlns:r="http://schemas.openxmlformats.org/officeDocument/2006/relationships" xmlns:p="http://schemas.openxmlformats.org/presentationml/2006/main">
  <p:tag name="TIMING" val="|1.6|13.4|19.8"/>
</p:tagLst>
</file>

<file path=ppt/tags/tag6.xml><?xml version="1.0" encoding="utf-8"?>
<p:tagLst xmlns:a="http://schemas.openxmlformats.org/drawingml/2006/main" xmlns:r="http://schemas.openxmlformats.org/officeDocument/2006/relationships" xmlns:p="http://schemas.openxmlformats.org/presentationml/2006/main">
  <p:tag name="TIMING" val="|5.7|1.9|1|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9ECC0A3D950A4B93D7FB3E4B3F7C9B" ma:contentTypeVersion="18" ma:contentTypeDescription="Create a new document." ma:contentTypeScope="" ma:versionID="604529a37919700f89f5e7f7e134aca5">
  <xsd:schema xmlns:xsd="http://www.w3.org/2001/XMLSchema" xmlns:xs="http://www.w3.org/2001/XMLSchema" xmlns:p="http://schemas.microsoft.com/office/2006/metadata/properties" xmlns:ns2="0049428e-c200-4aa5-b534-fec1b8257d7c" xmlns:ns3="b75875cb-83d5-471a-91a5-5cda9cefdfb0" targetNamespace="http://schemas.microsoft.com/office/2006/metadata/properties" ma:root="true" ma:fieldsID="9846a2d88e57a8df16f2ac31e28494a1" ns2:_="" ns3:_="">
    <xsd:import namespace="0049428e-c200-4aa5-b534-fec1b8257d7c"/>
    <xsd:import namespace="b75875cb-83d5-471a-91a5-5cda9cefdfb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Location"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49428e-c200-4aa5-b534-fec1b8257d7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3" nillable="true" ma:displayName="Taxonomy Catch All Column" ma:hidden="true" ma:list="{4ff49d74-f001-4415-baf8-c8e6aa96c2b5}" ma:internalName="TaxCatchAll" ma:showField="CatchAllData" ma:web="0049428e-c200-4aa5-b534-fec1b8257d7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75875cb-83d5-471a-91a5-5cda9cefdf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fcb29a4-fff7-42c0-9681-a08b773faf6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75875cb-83d5-471a-91a5-5cda9cefdfb0">
      <Terms xmlns="http://schemas.microsoft.com/office/infopath/2007/PartnerControls"/>
    </lcf76f155ced4ddcb4097134ff3c332f>
    <TaxCatchAll xmlns="0049428e-c200-4aa5-b534-fec1b8257d7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0B1212-2CFB-40F3-9FDC-4AA66D6357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49428e-c200-4aa5-b534-fec1b8257d7c"/>
    <ds:schemaRef ds:uri="b75875cb-83d5-471a-91a5-5cda9cefdf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9D5EC3-3FB9-4E7D-8ECA-2C57688A14B7}">
  <ds:schemaRefs>
    <ds:schemaRef ds:uri="http://schemas.openxmlformats.org/package/2006/metadata/core-properties"/>
    <ds:schemaRef ds:uri="0049428e-c200-4aa5-b534-fec1b8257d7c"/>
    <ds:schemaRef ds:uri="http://schemas.microsoft.com/office/infopath/2007/PartnerControls"/>
    <ds:schemaRef ds:uri="http://schemas.microsoft.com/office/2006/documentManagement/types"/>
    <ds:schemaRef ds:uri="http://purl.org/dc/dcmitype/"/>
    <ds:schemaRef ds:uri="http://www.w3.org/XML/1998/namespace"/>
    <ds:schemaRef ds:uri="b75875cb-83d5-471a-91a5-5cda9cefdfb0"/>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1E416EAC-DAED-4FB0-85E3-13F19D746E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Parallax</Template>
  <TotalTime>1144</TotalTime>
  <Words>617</Words>
  <Application>Microsoft Office PowerPoint</Application>
  <PresentationFormat>Custom</PresentationFormat>
  <Paragraphs>116</Paragraphs>
  <Slides>8</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Times New Roman</vt:lpstr>
      <vt:lpstr>Hertical Smooth</vt:lpstr>
      <vt:lpstr>Canva Sans</vt:lpstr>
      <vt:lpstr>Oswald</vt:lpstr>
      <vt:lpstr>Montserrat</vt:lpstr>
      <vt:lpstr>Arial</vt:lpstr>
      <vt:lpstr>Calibri</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Elective Template</dc:title>
  <dc:creator>Assoc. Prof. Dr Chua Hui Na</dc:creator>
  <cp:lastModifiedBy>Dr Sathishkumar Veerappampalayam Easwaramoorthy</cp:lastModifiedBy>
  <cp:revision>144</cp:revision>
  <dcterms:created xsi:type="dcterms:W3CDTF">2006-08-16T00:00:00Z</dcterms:created>
  <dcterms:modified xsi:type="dcterms:W3CDTF">2024-09-16T17:14:33Z</dcterms:modified>
  <dc:identifier>DAFcxvGcT_w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0x010100459ECC0A3D950A4B93D7FB3E4B3F7C9B</vt:lpwstr>
  </property>
  <property fmtid="{D5CDD505-2E9C-101B-9397-08002B2CF9AE}" pid="3" name="MediaServiceImageTags">
    <vt:lpwstr/>
  </property>
</Properties>
</file>